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1704"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nu manikanta" userId="c88c050776625d90" providerId="LiveId" clId="{96C22840-C2A3-4063-9513-308C2CA3E8F4}"/>
    <pc:docChg chg="modSld">
      <pc:chgData name="bhanu manikanta" userId="c88c050776625d90" providerId="LiveId" clId="{96C22840-C2A3-4063-9513-308C2CA3E8F4}" dt="2021-12-29T12:48:16.453" v="4" actId="20577"/>
      <pc:docMkLst>
        <pc:docMk/>
      </pc:docMkLst>
      <pc:sldChg chg="modSp mod">
        <pc:chgData name="bhanu manikanta" userId="c88c050776625d90" providerId="LiveId" clId="{96C22840-C2A3-4063-9513-308C2CA3E8F4}" dt="2021-12-29T12:46:09.729" v="3" actId="20577"/>
        <pc:sldMkLst>
          <pc:docMk/>
          <pc:sldMk cId="0" sldId="257"/>
        </pc:sldMkLst>
        <pc:spChg chg="mod">
          <ac:chgData name="bhanu manikanta" userId="c88c050776625d90" providerId="LiveId" clId="{96C22840-C2A3-4063-9513-308C2CA3E8F4}" dt="2021-12-29T12:46:09.729" v="3" actId="20577"/>
          <ac:spMkLst>
            <pc:docMk/>
            <pc:sldMk cId="0" sldId="257"/>
            <ac:spMk id="105" creationId="{00000000-0000-0000-0000-000000000000}"/>
          </ac:spMkLst>
        </pc:spChg>
      </pc:sldChg>
      <pc:sldChg chg="modSp mod">
        <pc:chgData name="bhanu manikanta" userId="c88c050776625d90" providerId="LiveId" clId="{96C22840-C2A3-4063-9513-308C2CA3E8F4}" dt="2021-12-29T12:45:58.583" v="1" actId="20577"/>
        <pc:sldMkLst>
          <pc:docMk/>
          <pc:sldMk cId="0" sldId="258"/>
        </pc:sldMkLst>
        <pc:spChg chg="mod">
          <ac:chgData name="bhanu manikanta" userId="c88c050776625d90" providerId="LiveId" clId="{96C22840-C2A3-4063-9513-308C2CA3E8F4}" dt="2021-12-29T12:45:58.583" v="1" actId="20577"/>
          <ac:spMkLst>
            <pc:docMk/>
            <pc:sldMk cId="0" sldId="258"/>
            <ac:spMk id="116" creationId="{00000000-0000-0000-0000-000000000000}"/>
          </ac:spMkLst>
        </pc:spChg>
      </pc:sldChg>
      <pc:sldChg chg="modSp mod">
        <pc:chgData name="bhanu manikanta" userId="c88c050776625d90" providerId="LiveId" clId="{96C22840-C2A3-4063-9513-308C2CA3E8F4}" dt="2021-12-29T12:48:16.453" v="4" actId="20577"/>
        <pc:sldMkLst>
          <pc:docMk/>
          <pc:sldMk cId="0" sldId="267"/>
        </pc:sldMkLst>
        <pc:spChg chg="mod">
          <ac:chgData name="bhanu manikanta" userId="c88c050776625d90" providerId="LiveId" clId="{96C22840-C2A3-4063-9513-308C2CA3E8F4}" dt="2021-12-29T12:48:16.453" v="4" actId="20577"/>
          <ac:spMkLst>
            <pc:docMk/>
            <pc:sldMk cId="0" sldId="267"/>
            <ac:spMk id="236"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86" name="Google Shape;8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08" name="Google Shape;208;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19" name="Google Shape;219;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79039fc37e_0_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29" name="Google Shape;229;g79039fc37e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9" name="Google Shape;239;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95" name="Google Shape;95;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 name="Google Shape;108;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 name="Google Shape;122;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6b7de406ca_0_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6b7de406ca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6b7de406ca_0_2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 name="Google Shape;150;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4" name="Google Shape;164;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8" name="Google Shape;178;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9" name="Google Shape;179;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79039fc37e_0_2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g79039fc37e_0_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g79039fc37e_0_2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IN"/>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76" name="Google Shape;76;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77" name="Google Shape;77;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a:solidFill>
                  <a:srgbClr val="888888"/>
                </a:solidFill>
                <a:latin typeface="Calibri"/>
                <a:ea typeface="Calibri"/>
                <a:cs typeface="Calibri"/>
                <a:sym typeface="Calibri"/>
              </a:defRPr>
            </a:lvl1pPr>
            <a:lvl2pPr marL="0" marR="0" lvl="1" indent="0" algn="r">
              <a:spcBef>
                <a:spcPts val="0"/>
              </a:spcBef>
              <a:spcAft>
                <a:spcPts val="0"/>
              </a:spcAft>
              <a:buNone/>
              <a:defRPr sz="1200">
                <a:solidFill>
                  <a:srgbClr val="888888"/>
                </a:solidFill>
                <a:latin typeface="Calibri"/>
                <a:ea typeface="Calibri"/>
                <a:cs typeface="Calibri"/>
                <a:sym typeface="Calibri"/>
              </a:defRPr>
            </a:lvl2pPr>
            <a:lvl3pPr marL="0" marR="0" lvl="2" indent="0" algn="r">
              <a:spcBef>
                <a:spcPts val="0"/>
              </a:spcBef>
              <a:spcAft>
                <a:spcPts val="0"/>
              </a:spcAft>
              <a:buNone/>
              <a:defRPr sz="1200">
                <a:solidFill>
                  <a:srgbClr val="888888"/>
                </a:solidFill>
                <a:latin typeface="Calibri"/>
                <a:ea typeface="Calibri"/>
                <a:cs typeface="Calibri"/>
                <a:sym typeface="Calibri"/>
              </a:defRPr>
            </a:lvl3pPr>
            <a:lvl4pPr marL="0" marR="0" lvl="3" indent="0" algn="r">
              <a:spcBef>
                <a:spcPts val="0"/>
              </a:spcBef>
              <a:spcAft>
                <a:spcPts val="0"/>
              </a:spcAft>
              <a:buNone/>
              <a:defRPr sz="1200">
                <a:solidFill>
                  <a:srgbClr val="888888"/>
                </a:solidFill>
                <a:latin typeface="Calibri"/>
                <a:ea typeface="Calibri"/>
                <a:cs typeface="Calibri"/>
                <a:sym typeface="Calibri"/>
              </a:defRPr>
            </a:lvl4pPr>
            <a:lvl5pPr marL="0" marR="0" lvl="4" indent="0" algn="r">
              <a:spcBef>
                <a:spcPts val="0"/>
              </a:spcBef>
              <a:spcAft>
                <a:spcPts val="0"/>
              </a:spcAft>
              <a:buNone/>
              <a:defRPr sz="1200">
                <a:solidFill>
                  <a:srgbClr val="888888"/>
                </a:solidFill>
                <a:latin typeface="Calibri"/>
                <a:ea typeface="Calibri"/>
                <a:cs typeface="Calibri"/>
                <a:sym typeface="Calibri"/>
              </a:defRPr>
            </a:lvl5pPr>
            <a:lvl6pPr marL="0" marR="0" lvl="5" indent="0" algn="r">
              <a:spcBef>
                <a:spcPts val="0"/>
              </a:spcBef>
              <a:spcAft>
                <a:spcPts val="0"/>
              </a:spcAft>
              <a:buNone/>
              <a:defRPr sz="1200">
                <a:solidFill>
                  <a:srgbClr val="888888"/>
                </a:solidFill>
                <a:latin typeface="Calibri"/>
                <a:ea typeface="Calibri"/>
                <a:cs typeface="Calibri"/>
                <a:sym typeface="Calibri"/>
              </a:defRPr>
            </a:lvl6pPr>
            <a:lvl7pPr marL="0" marR="0" lvl="6" indent="0" algn="r">
              <a:spcBef>
                <a:spcPts val="0"/>
              </a:spcBef>
              <a:spcAft>
                <a:spcPts val="0"/>
              </a:spcAft>
              <a:buNone/>
              <a:defRPr sz="1200">
                <a:solidFill>
                  <a:srgbClr val="888888"/>
                </a:solidFill>
                <a:latin typeface="Calibri"/>
                <a:ea typeface="Calibri"/>
                <a:cs typeface="Calibri"/>
                <a:sym typeface="Calibri"/>
              </a:defRPr>
            </a:lvl7pPr>
            <a:lvl8pPr marL="0" marR="0" lvl="7" indent="0" algn="r">
              <a:spcBef>
                <a:spcPts val="0"/>
              </a:spcBef>
              <a:spcAft>
                <a:spcPts val="0"/>
              </a:spcAft>
              <a:buNone/>
              <a:defRPr sz="1200">
                <a:solidFill>
                  <a:srgbClr val="888888"/>
                </a:solidFill>
                <a:latin typeface="Calibri"/>
                <a:ea typeface="Calibri"/>
                <a:cs typeface="Calibri"/>
                <a:sym typeface="Calibri"/>
              </a:defRPr>
            </a:lvl8pPr>
            <a:lvl9pPr marL="0" marR="0" lvl="8" indent="0" algn="r">
              <a:spcBef>
                <a:spcPts val="0"/>
              </a:spcBef>
              <a:spcAft>
                <a:spcPts val="0"/>
              </a:spcAft>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82" name="Google Shape;8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83" name="Google Shape;8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a:solidFill>
                  <a:srgbClr val="888888"/>
                </a:solidFill>
                <a:latin typeface="Calibri"/>
                <a:ea typeface="Calibri"/>
                <a:cs typeface="Calibri"/>
                <a:sym typeface="Calibri"/>
              </a:defRPr>
            </a:lvl1pPr>
            <a:lvl2pPr marL="0" marR="0" lvl="1" indent="0" algn="r">
              <a:spcBef>
                <a:spcPts val="0"/>
              </a:spcBef>
              <a:spcAft>
                <a:spcPts val="0"/>
              </a:spcAft>
              <a:buNone/>
              <a:defRPr sz="1200">
                <a:solidFill>
                  <a:srgbClr val="888888"/>
                </a:solidFill>
                <a:latin typeface="Calibri"/>
                <a:ea typeface="Calibri"/>
                <a:cs typeface="Calibri"/>
                <a:sym typeface="Calibri"/>
              </a:defRPr>
            </a:lvl2pPr>
            <a:lvl3pPr marL="0" marR="0" lvl="2" indent="0" algn="r">
              <a:spcBef>
                <a:spcPts val="0"/>
              </a:spcBef>
              <a:spcAft>
                <a:spcPts val="0"/>
              </a:spcAft>
              <a:buNone/>
              <a:defRPr sz="1200">
                <a:solidFill>
                  <a:srgbClr val="888888"/>
                </a:solidFill>
                <a:latin typeface="Calibri"/>
                <a:ea typeface="Calibri"/>
                <a:cs typeface="Calibri"/>
                <a:sym typeface="Calibri"/>
              </a:defRPr>
            </a:lvl3pPr>
            <a:lvl4pPr marL="0" marR="0" lvl="3" indent="0" algn="r">
              <a:spcBef>
                <a:spcPts val="0"/>
              </a:spcBef>
              <a:spcAft>
                <a:spcPts val="0"/>
              </a:spcAft>
              <a:buNone/>
              <a:defRPr sz="1200">
                <a:solidFill>
                  <a:srgbClr val="888888"/>
                </a:solidFill>
                <a:latin typeface="Calibri"/>
                <a:ea typeface="Calibri"/>
                <a:cs typeface="Calibri"/>
                <a:sym typeface="Calibri"/>
              </a:defRPr>
            </a:lvl4pPr>
            <a:lvl5pPr marL="0" marR="0" lvl="4" indent="0" algn="r">
              <a:spcBef>
                <a:spcPts val="0"/>
              </a:spcBef>
              <a:spcAft>
                <a:spcPts val="0"/>
              </a:spcAft>
              <a:buNone/>
              <a:defRPr sz="1200">
                <a:solidFill>
                  <a:srgbClr val="888888"/>
                </a:solidFill>
                <a:latin typeface="Calibri"/>
                <a:ea typeface="Calibri"/>
                <a:cs typeface="Calibri"/>
                <a:sym typeface="Calibri"/>
              </a:defRPr>
            </a:lvl5pPr>
            <a:lvl6pPr marL="0" marR="0" lvl="5" indent="0" algn="r">
              <a:spcBef>
                <a:spcPts val="0"/>
              </a:spcBef>
              <a:spcAft>
                <a:spcPts val="0"/>
              </a:spcAft>
              <a:buNone/>
              <a:defRPr sz="1200">
                <a:solidFill>
                  <a:srgbClr val="888888"/>
                </a:solidFill>
                <a:latin typeface="Calibri"/>
                <a:ea typeface="Calibri"/>
                <a:cs typeface="Calibri"/>
                <a:sym typeface="Calibri"/>
              </a:defRPr>
            </a:lvl6pPr>
            <a:lvl7pPr marL="0" marR="0" lvl="6" indent="0" algn="r">
              <a:spcBef>
                <a:spcPts val="0"/>
              </a:spcBef>
              <a:spcAft>
                <a:spcPts val="0"/>
              </a:spcAft>
              <a:buNone/>
              <a:defRPr sz="1200">
                <a:solidFill>
                  <a:srgbClr val="888888"/>
                </a:solidFill>
                <a:latin typeface="Calibri"/>
                <a:ea typeface="Calibri"/>
                <a:cs typeface="Calibri"/>
                <a:sym typeface="Calibri"/>
              </a:defRPr>
            </a:lvl7pPr>
            <a:lvl8pPr marL="0" marR="0" lvl="7" indent="0" algn="r">
              <a:spcBef>
                <a:spcPts val="0"/>
              </a:spcBef>
              <a:spcAft>
                <a:spcPts val="0"/>
              </a:spcAft>
              <a:buNone/>
              <a:defRPr sz="1200">
                <a:solidFill>
                  <a:srgbClr val="888888"/>
                </a:solidFill>
                <a:latin typeface="Calibri"/>
                <a:ea typeface="Calibri"/>
                <a:cs typeface="Calibri"/>
                <a:sym typeface="Calibri"/>
              </a:defRPr>
            </a:lvl8pPr>
            <a:lvl9pPr marL="0" marR="0" lvl="8" indent="0" algn="r">
              <a:spcBef>
                <a:spcPts val="0"/>
              </a:spcBef>
              <a:spcAft>
                <a:spcPts val="0"/>
              </a:spcAft>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25" name="Google Shape;25;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26" name="Google Shape;26;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31" name="Google Shape;31;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32" name="Google Shape;32;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a:solidFill>
                  <a:srgbClr val="888888"/>
                </a:solidFill>
                <a:latin typeface="Calibri"/>
                <a:ea typeface="Calibri"/>
                <a:cs typeface="Calibri"/>
                <a:sym typeface="Calibri"/>
              </a:defRPr>
            </a:lvl1pPr>
            <a:lvl2pPr marL="0" marR="0" lvl="1" indent="0" algn="r">
              <a:spcBef>
                <a:spcPts val="0"/>
              </a:spcBef>
              <a:spcAft>
                <a:spcPts val="0"/>
              </a:spcAft>
              <a:buNone/>
              <a:defRPr sz="1200">
                <a:solidFill>
                  <a:srgbClr val="888888"/>
                </a:solidFill>
                <a:latin typeface="Calibri"/>
                <a:ea typeface="Calibri"/>
                <a:cs typeface="Calibri"/>
                <a:sym typeface="Calibri"/>
              </a:defRPr>
            </a:lvl2pPr>
            <a:lvl3pPr marL="0" marR="0" lvl="2" indent="0" algn="r">
              <a:spcBef>
                <a:spcPts val="0"/>
              </a:spcBef>
              <a:spcAft>
                <a:spcPts val="0"/>
              </a:spcAft>
              <a:buNone/>
              <a:defRPr sz="1200">
                <a:solidFill>
                  <a:srgbClr val="888888"/>
                </a:solidFill>
                <a:latin typeface="Calibri"/>
                <a:ea typeface="Calibri"/>
                <a:cs typeface="Calibri"/>
                <a:sym typeface="Calibri"/>
              </a:defRPr>
            </a:lvl3pPr>
            <a:lvl4pPr marL="0" marR="0" lvl="3" indent="0" algn="r">
              <a:spcBef>
                <a:spcPts val="0"/>
              </a:spcBef>
              <a:spcAft>
                <a:spcPts val="0"/>
              </a:spcAft>
              <a:buNone/>
              <a:defRPr sz="1200">
                <a:solidFill>
                  <a:srgbClr val="888888"/>
                </a:solidFill>
                <a:latin typeface="Calibri"/>
                <a:ea typeface="Calibri"/>
                <a:cs typeface="Calibri"/>
                <a:sym typeface="Calibri"/>
              </a:defRPr>
            </a:lvl4pPr>
            <a:lvl5pPr marL="0" marR="0" lvl="4" indent="0" algn="r">
              <a:spcBef>
                <a:spcPts val="0"/>
              </a:spcBef>
              <a:spcAft>
                <a:spcPts val="0"/>
              </a:spcAft>
              <a:buNone/>
              <a:defRPr sz="1200">
                <a:solidFill>
                  <a:srgbClr val="888888"/>
                </a:solidFill>
                <a:latin typeface="Calibri"/>
                <a:ea typeface="Calibri"/>
                <a:cs typeface="Calibri"/>
                <a:sym typeface="Calibri"/>
              </a:defRPr>
            </a:lvl5pPr>
            <a:lvl6pPr marL="0" marR="0" lvl="5" indent="0" algn="r">
              <a:spcBef>
                <a:spcPts val="0"/>
              </a:spcBef>
              <a:spcAft>
                <a:spcPts val="0"/>
              </a:spcAft>
              <a:buNone/>
              <a:defRPr sz="1200">
                <a:solidFill>
                  <a:srgbClr val="888888"/>
                </a:solidFill>
                <a:latin typeface="Calibri"/>
                <a:ea typeface="Calibri"/>
                <a:cs typeface="Calibri"/>
                <a:sym typeface="Calibri"/>
              </a:defRPr>
            </a:lvl6pPr>
            <a:lvl7pPr marL="0" marR="0" lvl="6" indent="0" algn="r">
              <a:spcBef>
                <a:spcPts val="0"/>
              </a:spcBef>
              <a:spcAft>
                <a:spcPts val="0"/>
              </a:spcAft>
              <a:buNone/>
              <a:defRPr sz="1200">
                <a:solidFill>
                  <a:srgbClr val="888888"/>
                </a:solidFill>
                <a:latin typeface="Calibri"/>
                <a:ea typeface="Calibri"/>
                <a:cs typeface="Calibri"/>
                <a:sym typeface="Calibri"/>
              </a:defRPr>
            </a:lvl7pPr>
            <a:lvl8pPr marL="0" marR="0" lvl="7" indent="0" algn="r">
              <a:spcBef>
                <a:spcPts val="0"/>
              </a:spcBef>
              <a:spcAft>
                <a:spcPts val="0"/>
              </a:spcAft>
              <a:buNone/>
              <a:defRPr sz="1200">
                <a:solidFill>
                  <a:srgbClr val="888888"/>
                </a:solidFill>
                <a:latin typeface="Calibri"/>
                <a:ea typeface="Calibri"/>
                <a:cs typeface="Calibri"/>
                <a:sym typeface="Calibri"/>
              </a:defRPr>
            </a:lvl8pPr>
            <a:lvl9pPr marL="0" marR="0" lvl="8" indent="0" algn="r">
              <a:spcBef>
                <a:spcPts val="0"/>
              </a:spcBef>
              <a:spcAft>
                <a:spcPts val="0"/>
              </a:spcAft>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38" name="Google Shape;38;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39" name="Google Shape;39;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a:solidFill>
                  <a:srgbClr val="888888"/>
                </a:solidFill>
                <a:latin typeface="Calibri"/>
                <a:ea typeface="Calibri"/>
                <a:cs typeface="Calibri"/>
                <a:sym typeface="Calibri"/>
              </a:defRPr>
            </a:lvl1pPr>
            <a:lvl2pPr marL="0" marR="0" lvl="1" indent="0" algn="r">
              <a:spcBef>
                <a:spcPts val="0"/>
              </a:spcBef>
              <a:spcAft>
                <a:spcPts val="0"/>
              </a:spcAft>
              <a:buNone/>
              <a:defRPr sz="1200">
                <a:solidFill>
                  <a:srgbClr val="888888"/>
                </a:solidFill>
                <a:latin typeface="Calibri"/>
                <a:ea typeface="Calibri"/>
                <a:cs typeface="Calibri"/>
                <a:sym typeface="Calibri"/>
              </a:defRPr>
            </a:lvl2pPr>
            <a:lvl3pPr marL="0" marR="0" lvl="2" indent="0" algn="r">
              <a:spcBef>
                <a:spcPts val="0"/>
              </a:spcBef>
              <a:spcAft>
                <a:spcPts val="0"/>
              </a:spcAft>
              <a:buNone/>
              <a:defRPr sz="1200">
                <a:solidFill>
                  <a:srgbClr val="888888"/>
                </a:solidFill>
                <a:latin typeface="Calibri"/>
                <a:ea typeface="Calibri"/>
                <a:cs typeface="Calibri"/>
                <a:sym typeface="Calibri"/>
              </a:defRPr>
            </a:lvl3pPr>
            <a:lvl4pPr marL="0" marR="0" lvl="3" indent="0" algn="r">
              <a:spcBef>
                <a:spcPts val="0"/>
              </a:spcBef>
              <a:spcAft>
                <a:spcPts val="0"/>
              </a:spcAft>
              <a:buNone/>
              <a:defRPr sz="1200">
                <a:solidFill>
                  <a:srgbClr val="888888"/>
                </a:solidFill>
                <a:latin typeface="Calibri"/>
                <a:ea typeface="Calibri"/>
                <a:cs typeface="Calibri"/>
                <a:sym typeface="Calibri"/>
              </a:defRPr>
            </a:lvl4pPr>
            <a:lvl5pPr marL="0" marR="0" lvl="4" indent="0" algn="r">
              <a:spcBef>
                <a:spcPts val="0"/>
              </a:spcBef>
              <a:spcAft>
                <a:spcPts val="0"/>
              </a:spcAft>
              <a:buNone/>
              <a:defRPr sz="1200">
                <a:solidFill>
                  <a:srgbClr val="888888"/>
                </a:solidFill>
                <a:latin typeface="Calibri"/>
                <a:ea typeface="Calibri"/>
                <a:cs typeface="Calibri"/>
                <a:sym typeface="Calibri"/>
              </a:defRPr>
            </a:lvl5pPr>
            <a:lvl6pPr marL="0" marR="0" lvl="5" indent="0" algn="r">
              <a:spcBef>
                <a:spcPts val="0"/>
              </a:spcBef>
              <a:spcAft>
                <a:spcPts val="0"/>
              </a:spcAft>
              <a:buNone/>
              <a:defRPr sz="1200">
                <a:solidFill>
                  <a:srgbClr val="888888"/>
                </a:solidFill>
                <a:latin typeface="Calibri"/>
                <a:ea typeface="Calibri"/>
                <a:cs typeface="Calibri"/>
                <a:sym typeface="Calibri"/>
              </a:defRPr>
            </a:lvl6pPr>
            <a:lvl7pPr marL="0" marR="0" lvl="6" indent="0" algn="r">
              <a:spcBef>
                <a:spcPts val="0"/>
              </a:spcBef>
              <a:spcAft>
                <a:spcPts val="0"/>
              </a:spcAft>
              <a:buNone/>
              <a:defRPr sz="1200">
                <a:solidFill>
                  <a:srgbClr val="888888"/>
                </a:solidFill>
                <a:latin typeface="Calibri"/>
                <a:ea typeface="Calibri"/>
                <a:cs typeface="Calibri"/>
                <a:sym typeface="Calibri"/>
              </a:defRPr>
            </a:lvl7pPr>
            <a:lvl8pPr marL="0" marR="0" lvl="7" indent="0" algn="r">
              <a:spcBef>
                <a:spcPts val="0"/>
              </a:spcBef>
              <a:spcAft>
                <a:spcPts val="0"/>
              </a:spcAft>
              <a:buNone/>
              <a:defRPr sz="1200">
                <a:solidFill>
                  <a:srgbClr val="888888"/>
                </a:solidFill>
                <a:latin typeface="Calibri"/>
                <a:ea typeface="Calibri"/>
                <a:cs typeface="Calibri"/>
                <a:sym typeface="Calibri"/>
              </a:defRPr>
            </a:lvl8pPr>
            <a:lvl9pPr marL="0" marR="0" lvl="8" indent="0" algn="r">
              <a:spcBef>
                <a:spcPts val="0"/>
              </a:spcBef>
              <a:spcAft>
                <a:spcPts val="0"/>
              </a:spcAft>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47" name="Google Shape;47;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48" name="Google Shape;48;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a:solidFill>
                  <a:srgbClr val="888888"/>
                </a:solidFill>
                <a:latin typeface="Calibri"/>
                <a:ea typeface="Calibri"/>
                <a:cs typeface="Calibri"/>
                <a:sym typeface="Calibri"/>
              </a:defRPr>
            </a:lvl1pPr>
            <a:lvl2pPr marL="0" marR="0" lvl="1" indent="0" algn="r">
              <a:spcBef>
                <a:spcPts val="0"/>
              </a:spcBef>
              <a:spcAft>
                <a:spcPts val="0"/>
              </a:spcAft>
              <a:buNone/>
              <a:defRPr sz="1200">
                <a:solidFill>
                  <a:srgbClr val="888888"/>
                </a:solidFill>
                <a:latin typeface="Calibri"/>
                <a:ea typeface="Calibri"/>
                <a:cs typeface="Calibri"/>
                <a:sym typeface="Calibri"/>
              </a:defRPr>
            </a:lvl2pPr>
            <a:lvl3pPr marL="0" marR="0" lvl="2" indent="0" algn="r">
              <a:spcBef>
                <a:spcPts val="0"/>
              </a:spcBef>
              <a:spcAft>
                <a:spcPts val="0"/>
              </a:spcAft>
              <a:buNone/>
              <a:defRPr sz="1200">
                <a:solidFill>
                  <a:srgbClr val="888888"/>
                </a:solidFill>
                <a:latin typeface="Calibri"/>
                <a:ea typeface="Calibri"/>
                <a:cs typeface="Calibri"/>
                <a:sym typeface="Calibri"/>
              </a:defRPr>
            </a:lvl3pPr>
            <a:lvl4pPr marL="0" marR="0" lvl="3" indent="0" algn="r">
              <a:spcBef>
                <a:spcPts val="0"/>
              </a:spcBef>
              <a:spcAft>
                <a:spcPts val="0"/>
              </a:spcAft>
              <a:buNone/>
              <a:defRPr sz="1200">
                <a:solidFill>
                  <a:srgbClr val="888888"/>
                </a:solidFill>
                <a:latin typeface="Calibri"/>
                <a:ea typeface="Calibri"/>
                <a:cs typeface="Calibri"/>
                <a:sym typeface="Calibri"/>
              </a:defRPr>
            </a:lvl4pPr>
            <a:lvl5pPr marL="0" marR="0" lvl="4" indent="0" algn="r">
              <a:spcBef>
                <a:spcPts val="0"/>
              </a:spcBef>
              <a:spcAft>
                <a:spcPts val="0"/>
              </a:spcAft>
              <a:buNone/>
              <a:defRPr sz="1200">
                <a:solidFill>
                  <a:srgbClr val="888888"/>
                </a:solidFill>
                <a:latin typeface="Calibri"/>
                <a:ea typeface="Calibri"/>
                <a:cs typeface="Calibri"/>
                <a:sym typeface="Calibri"/>
              </a:defRPr>
            </a:lvl5pPr>
            <a:lvl6pPr marL="0" marR="0" lvl="5" indent="0" algn="r">
              <a:spcBef>
                <a:spcPts val="0"/>
              </a:spcBef>
              <a:spcAft>
                <a:spcPts val="0"/>
              </a:spcAft>
              <a:buNone/>
              <a:defRPr sz="1200">
                <a:solidFill>
                  <a:srgbClr val="888888"/>
                </a:solidFill>
                <a:latin typeface="Calibri"/>
                <a:ea typeface="Calibri"/>
                <a:cs typeface="Calibri"/>
                <a:sym typeface="Calibri"/>
              </a:defRPr>
            </a:lvl6pPr>
            <a:lvl7pPr marL="0" marR="0" lvl="6" indent="0" algn="r">
              <a:spcBef>
                <a:spcPts val="0"/>
              </a:spcBef>
              <a:spcAft>
                <a:spcPts val="0"/>
              </a:spcAft>
              <a:buNone/>
              <a:defRPr sz="1200">
                <a:solidFill>
                  <a:srgbClr val="888888"/>
                </a:solidFill>
                <a:latin typeface="Calibri"/>
                <a:ea typeface="Calibri"/>
                <a:cs typeface="Calibri"/>
                <a:sym typeface="Calibri"/>
              </a:defRPr>
            </a:lvl7pPr>
            <a:lvl8pPr marL="0" marR="0" lvl="7" indent="0" algn="r">
              <a:spcBef>
                <a:spcPts val="0"/>
              </a:spcBef>
              <a:spcAft>
                <a:spcPts val="0"/>
              </a:spcAft>
              <a:buNone/>
              <a:defRPr sz="1200">
                <a:solidFill>
                  <a:srgbClr val="888888"/>
                </a:solidFill>
                <a:latin typeface="Calibri"/>
                <a:ea typeface="Calibri"/>
                <a:cs typeface="Calibri"/>
                <a:sym typeface="Calibri"/>
              </a:defRPr>
            </a:lvl8pPr>
            <a:lvl9pPr marL="0" marR="0" lvl="8" indent="0" algn="r">
              <a:spcBef>
                <a:spcPts val="0"/>
              </a:spcBef>
              <a:spcAft>
                <a:spcPts val="0"/>
              </a:spcAft>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52" name="Google Shape;52;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53" name="Google Shape;53;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a:solidFill>
                  <a:srgbClr val="888888"/>
                </a:solidFill>
                <a:latin typeface="Calibri"/>
                <a:ea typeface="Calibri"/>
                <a:cs typeface="Calibri"/>
                <a:sym typeface="Calibri"/>
              </a:defRPr>
            </a:lvl1pPr>
            <a:lvl2pPr marL="0" marR="0" lvl="1" indent="0" algn="r">
              <a:spcBef>
                <a:spcPts val="0"/>
              </a:spcBef>
              <a:spcAft>
                <a:spcPts val="0"/>
              </a:spcAft>
              <a:buNone/>
              <a:defRPr sz="1200">
                <a:solidFill>
                  <a:srgbClr val="888888"/>
                </a:solidFill>
                <a:latin typeface="Calibri"/>
                <a:ea typeface="Calibri"/>
                <a:cs typeface="Calibri"/>
                <a:sym typeface="Calibri"/>
              </a:defRPr>
            </a:lvl2pPr>
            <a:lvl3pPr marL="0" marR="0" lvl="2" indent="0" algn="r">
              <a:spcBef>
                <a:spcPts val="0"/>
              </a:spcBef>
              <a:spcAft>
                <a:spcPts val="0"/>
              </a:spcAft>
              <a:buNone/>
              <a:defRPr sz="1200">
                <a:solidFill>
                  <a:srgbClr val="888888"/>
                </a:solidFill>
                <a:latin typeface="Calibri"/>
                <a:ea typeface="Calibri"/>
                <a:cs typeface="Calibri"/>
                <a:sym typeface="Calibri"/>
              </a:defRPr>
            </a:lvl3pPr>
            <a:lvl4pPr marL="0" marR="0" lvl="3" indent="0" algn="r">
              <a:spcBef>
                <a:spcPts val="0"/>
              </a:spcBef>
              <a:spcAft>
                <a:spcPts val="0"/>
              </a:spcAft>
              <a:buNone/>
              <a:defRPr sz="1200">
                <a:solidFill>
                  <a:srgbClr val="888888"/>
                </a:solidFill>
                <a:latin typeface="Calibri"/>
                <a:ea typeface="Calibri"/>
                <a:cs typeface="Calibri"/>
                <a:sym typeface="Calibri"/>
              </a:defRPr>
            </a:lvl4pPr>
            <a:lvl5pPr marL="0" marR="0" lvl="4" indent="0" algn="r">
              <a:spcBef>
                <a:spcPts val="0"/>
              </a:spcBef>
              <a:spcAft>
                <a:spcPts val="0"/>
              </a:spcAft>
              <a:buNone/>
              <a:defRPr sz="1200">
                <a:solidFill>
                  <a:srgbClr val="888888"/>
                </a:solidFill>
                <a:latin typeface="Calibri"/>
                <a:ea typeface="Calibri"/>
                <a:cs typeface="Calibri"/>
                <a:sym typeface="Calibri"/>
              </a:defRPr>
            </a:lvl5pPr>
            <a:lvl6pPr marL="0" marR="0" lvl="5" indent="0" algn="r">
              <a:spcBef>
                <a:spcPts val="0"/>
              </a:spcBef>
              <a:spcAft>
                <a:spcPts val="0"/>
              </a:spcAft>
              <a:buNone/>
              <a:defRPr sz="1200">
                <a:solidFill>
                  <a:srgbClr val="888888"/>
                </a:solidFill>
                <a:latin typeface="Calibri"/>
                <a:ea typeface="Calibri"/>
                <a:cs typeface="Calibri"/>
                <a:sym typeface="Calibri"/>
              </a:defRPr>
            </a:lvl6pPr>
            <a:lvl7pPr marL="0" marR="0" lvl="6" indent="0" algn="r">
              <a:spcBef>
                <a:spcPts val="0"/>
              </a:spcBef>
              <a:spcAft>
                <a:spcPts val="0"/>
              </a:spcAft>
              <a:buNone/>
              <a:defRPr sz="1200">
                <a:solidFill>
                  <a:srgbClr val="888888"/>
                </a:solidFill>
                <a:latin typeface="Calibri"/>
                <a:ea typeface="Calibri"/>
                <a:cs typeface="Calibri"/>
                <a:sym typeface="Calibri"/>
              </a:defRPr>
            </a:lvl7pPr>
            <a:lvl8pPr marL="0" marR="0" lvl="7" indent="0" algn="r">
              <a:spcBef>
                <a:spcPts val="0"/>
              </a:spcBef>
              <a:spcAft>
                <a:spcPts val="0"/>
              </a:spcAft>
              <a:buNone/>
              <a:defRPr sz="1200">
                <a:solidFill>
                  <a:srgbClr val="888888"/>
                </a:solidFill>
                <a:latin typeface="Calibri"/>
                <a:ea typeface="Calibri"/>
                <a:cs typeface="Calibri"/>
                <a:sym typeface="Calibri"/>
              </a:defRPr>
            </a:lvl8pPr>
            <a:lvl9pPr marL="0" marR="0" lvl="8" indent="0" algn="r">
              <a:spcBef>
                <a:spcPts val="0"/>
              </a:spcBef>
              <a:spcAft>
                <a:spcPts val="0"/>
              </a:spcAft>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56" name="Google Shape;56;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57" name="Google Shape;57;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a:solidFill>
                  <a:srgbClr val="888888"/>
                </a:solidFill>
                <a:latin typeface="Calibri"/>
                <a:ea typeface="Calibri"/>
                <a:cs typeface="Calibri"/>
                <a:sym typeface="Calibri"/>
              </a:defRPr>
            </a:lvl1pPr>
            <a:lvl2pPr marL="0" marR="0" lvl="1" indent="0" algn="r">
              <a:spcBef>
                <a:spcPts val="0"/>
              </a:spcBef>
              <a:spcAft>
                <a:spcPts val="0"/>
              </a:spcAft>
              <a:buNone/>
              <a:defRPr sz="1200">
                <a:solidFill>
                  <a:srgbClr val="888888"/>
                </a:solidFill>
                <a:latin typeface="Calibri"/>
                <a:ea typeface="Calibri"/>
                <a:cs typeface="Calibri"/>
                <a:sym typeface="Calibri"/>
              </a:defRPr>
            </a:lvl2pPr>
            <a:lvl3pPr marL="0" marR="0" lvl="2" indent="0" algn="r">
              <a:spcBef>
                <a:spcPts val="0"/>
              </a:spcBef>
              <a:spcAft>
                <a:spcPts val="0"/>
              </a:spcAft>
              <a:buNone/>
              <a:defRPr sz="1200">
                <a:solidFill>
                  <a:srgbClr val="888888"/>
                </a:solidFill>
                <a:latin typeface="Calibri"/>
                <a:ea typeface="Calibri"/>
                <a:cs typeface="Calibri"/>
                <a:sym typeface="Calibri"/>
              </a:defRPr>
            </a:lvl3pPr>
            <a:lvl4pPr marL="0" marR="0" lvl="3" indent="0" algn="r">
              <a:spcBef>
                <a:spcPts val="0"/>
              </a:spcBef>
              <a:spcAft>
                <a:spcPts val="0"/>
              </a:spcAft>
              <a:buNone/>
              <a:defRPr sz="1200">
                <a:solidFill>
                  <a:srgbClr val="888888"/>
                </a:solidFill>
                <a:latin typeface="Calibri"/>
                <a:ea typeface="Calibri"/>
                <a:cs typeface="Calibri"/>
                <a:sym typeface="Calibri"/>
              </a:defRPr>
            </a:lvl4pPr>
            <a:lvl5pPr marL="0" marR="0" lvl="4" indent="0" algn="r">
              <a:spcBef>
                <a:spcPts val="0"/>
              </a:spcBef>
              <a:spcAft>
                <a:spcPts val="0"/>
              </a:spcAft>
              <a:buNone/>
              <a:defRPr sz="1200">
                <a:solidFill>
                  <a:srgbClr val="888888"/>
                </a:solidFill>
                <a:latin typeface="Calibri"/>
                <a:ea typeface="Calibri"/>
                <a:cs typeface="Calibri"/>
                <a:sym typeface="Calibri"/>
              </a:defRPr>
            </a:lvl5pPr>
            <a:lvl6pPr marL="0" marR="0" lvl="5" indent="0" algn="r">
              <a:spcBef>
                <a:spcPts val="0"/>
              </a:spcBef>
              <a:spcAft>
                <a:spcPts val="0"/>
              </a:spcAft>
              <a:buNone/>
              <a:defRPr sz="1200">
                <a:solidFill>
                  <a:srgbClr val="888888"/>
                </a:solidFill>
                <a:latin typeface="Calibri"/>
                <a:ea typeface="Calibri"/>
                <a:cs typeface="Calibri"/>
                <a:sym typeface="Calibri"/>
              </a:defRPr>
            </a:lvl6pPr>
            <a:lvl7pPr marL="0" marR="0" lvl="6" indent="0" algn="r">
              <a:spcBef>
                <a:spcPts val="0"/>
              </a:spcBef>
              <a:spcAft>
                <a:spcPts val="0"/>
              </a:spcAft>
              <a:buNone/>
              <a:defRPr sz="1200">
                <a:solidFill>
                  <a:srgbClr val="888888"/>
                </a:solidFill>
                <a:latin typeface="Calibri"/>
                <a:ea typeface="Calibri"/>
                <a:cs typeface="Calibri"/>
                <a:sym typeface="Calibri"/>
              </a:defRPr>
            </a:lvl7pPr>
            <a:lvl8pPr marL="0" marR="0" lvl="7" indent="0" algn="r">
              <a:spcBef>
                <a:spcPts val="0"/>
              </a:spcBef>
              <a:spcAft>
                <a:spcPts val="0"/>
              </a:spcAft>
              <a:buNone/>
              <a:defRPr sz="1200">
                <a:solidFill>
                  <a:srgbClr val="888888"/>
                </a:solidFill>
                <a:latin typeface="Calibri"/>
                <a:ea typeface="Calibri"/>
                <a:cs typeface="Calibri"/>
                <a:sym typeface="Calibri"/>
              </a:defRPr>
            </a:lvl8pPr>
            <a:lvl9pPr marL="0" marR="0" lvl="8" indent="0" algn="r">
              <a:spcBef>
                <a:spcPts val="0"/>
              </a:spcBef>
              <a:spcAft>
                <a:spcPts val="0"/>
              </a:spcAft>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63" name="Google Shape;6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64" name="Google Shape;6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a:solidFill>
                  <a:srgbClr val="888888"/>
                </a:solidFill>
                <a:latin typeface="Calibri"/>
                <a:ea typeface="Calibri"/>
                <a:cs typeface="Calibri"/>
                <a:sym typeface="Calibri"/>
              </a:defRPr>
            </a:lvl1pPr>
            <a:lvl2pPr marL="0" marR="0" lvl="1" indent="0" algn="r">
              <a:spcBef>
                <a:spcPts val="0"/>
              </a:spcBef>
              <a:spcAft>
                <a:spcPts val="0"/>
              </a:spcAft>
              <a:buNone/>
              <a:defRPr sz="1200">
                <a:solidFill>
                  <a:srgbClr val="888888"/>
                </a:solidFill>
                <a:latin typeface="Calibri"/>
                <a:ea typeface="Calibri"/>
                <a:cs typeface="Calibri"/>
                <a:sym typeface="Calibri"/>
              </a:defRPr>
            </a:lvl2pPr>
            <a:lvl3pPr marL="0" marR="0" lvl="2" indent="0" algn="r">
              <a:spcBef>
                <a:spcPts val="0"/>
              </a:spcBef>
              <a:spcAft>
                <a:spcPts val="0"/>
              </a:spcAft>
              <a:buNone/>
              <a:defRPr sz="1200">
                <a:solidFill>
                  <a:srgbClr val="888888"/>
                </a:solidFill>
                <a:latin typeface="Calibri"/>
                <a:ea typeface="Calibri"/>
                <a:cs typeface="Calibri"/>
                <a:sym typeface="Calibri"/>
              </a:defRPr>
            </a:lvl3pPr>
            <a:lvl4pPr marL="0" marR="0" lvl="3" indent="0" algn="r">
              <a:spcBef>
                <a:spcPts val="0"/>
              </a:spcBef>
              <a:spcAft>
                <a:spcPts val="0"/>
              </a:spcAft>
              <a:buNone/>
              <a:defRPr sz="1200">
                <a:solidFill>
                  <a:srgbClr val="888888"/>
                </a:solidFill>
                <a:latin typeface="Calibri"/>
                <a:ea typeface="Calibri"/>
                <a:cs typeface="Calibri"/>
                <a:sym typeface="Calibri"/>
              </a:defRPr>
            </a:lvl4pPr>
            <a:lvl5pPr marL="0" marR="0" lvl="4" indent="0" algn="r">
              <a:spcBef>
                <a:spcPts val="0"/>
              </a:spcBef>
              <a:spcAft>
                <a:spcPts val="0"/>
              </a:spcAft>
              <a:buNone/>
              <a:defRPr sz="1200">
                <a:solidFill>
                  <a:srgbClr val="888888"/>
                </a:solidFill>
                <a:latin typeface="Calibri"/>
                <a:ea typeface="Calibri"/>
                <a:cs typeface="Calibri"/>
                <a:sym typeface="Calibri"/>
              </a:defRPr>
            </a:lvl5pPr>
            <a:lvl6pPr marL="0" marR="0" lvl="5" indent="0" algn="r">
              <a:spcBef>
                <a:spcPts val="0"/>
              </a:spcBef>
              <a:spcAft>
                <a:spcPts val="0"/>
              </a:spcAft>
              <a:buNone/>
              <a:defRPr sz="1200">
                <a:solidFill>
                  <a:srgbClr val="888888"/>
                </a:solidFill>
                <a:latin typeface="Calibri"/>
                <a:ea typeface="Calibri"/>
                <a:cs typeface="Calibri"/>
                <a:sym typeface="Calibri"/>
              </a:defRPr>
            </a:lvl6pPr>
            <a:lvl7pPr marL="0" marR="0" lvl="6" indent="0" algn="r">
              <a:spcBef>
                <a:spcPts val="0"/>
              </a:spcBef>
              <a:spcAft>
                <a:spcPts val="0"/>
              </a:spcAft>
              <a:buNone/>
              <a:defRPr sz="1200">
                <a:solidFill>
                  <a:srgbClr val="888888"/>
                </a:solidFill>
                <a:latin typeface="Calibri"/>
                <a:ea typeface="Calibri"/>
                <a:cs typeface="Calibri"/>
                <a:sym typeface="Calibri"/>
              </a:defRPr>
            </a:lvl7pPr>
            <a:lvl8pPr marL="0" marR="0" lvl="7" indent="0" algn="r">
              <a:spcBef>
                <a:spcPts val="0"/>
              </a:spcBef>
              <a:spcAft>
                <a:spcPts val="0"/>
              </a:spcAft>
              <a:buNone/>
              <a:defRPr sz="1200">
                <a:solidFill>
                  <a:srgbClr val="888888"/>
                </a:solidFill>
                <a:latin typeface="Calibri"/>
                <a:ea typeface="Calibri"/>
                <a:cs typeface="Calibri"/>
                <a:sym typeface="Calibri"/>
              </a:defRPr>
            </a:lvl8pPr>
            <a:lvl9pPr marL="0" marR="0" lvl="8" indent="0" algn="r">
              <a:spcBef>
                <a:spcPts val="0"/>
              </a:spcBef>
              <a:spcAft>
                <a:spcPts val="0"/>
              </a:spcAft>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7" name="Google Shape;67;p10"/>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11/21/21</a:t>
            </a:r>
            <a:endParaRPr/>
          </a:p>
        </p:txBody>
      </p:sp>
      <p:sp>
        <p:nvSpPr>
          <p:cNvPr id="70" name="Google Shape;70;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Prof. Harneet Kaur , Aug - Dec 2021 Dept. of CSE, LPU</a:t>
            </a:r>
            <a:endParaRPr/>
          </a:p>
        </p:txBody>
      </p:sp>
      <p:sp>
        <p:nvSpPr>
          <p:cNvPr id="71" name="Google Shape;71;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a:solidFill>
                  <a:srgbClr val="888888"/>
                </a:solidFill>
                <a:latin typeface="Calibri"/>
                <a:ea typeface="Calibri"/>
                <a:cs typeface="Calibri"/>
                <a:sym typeface="Calibri"/>
              </a:defRPr>
            </a:lvl1pPr>
            <a:lvl2pPr marL="0" marR="0" lvl="1" indent="0" algn="r">
              <a:spcBef>
                <a:spcPts val="0"/>
              </a:spcBef>
              <a:spcAft>
                <a:spcPts val="0"/>
              </a:spcAft>
              <a:buNone/>
              <a:defRPr sz="1200">
                <a:solidFill>
                  <a:srgbClr val="888888"/>
                </a:solidFill>
                <a:latin typeface="Calibri"/>
                <a:ea typeface="Calibri"/>
                <a:cs typeface="Calibri"/>
                <a:sym typeface="Calibri"/>
              </a:defRPr>
            </a:lvl2pPr>
            <a:lvl3pPr marL="0" marR="0" lvl="2" indent="0" algn="r">
              <a:spcBef>
                <a:spcPts val="0"/>
              </a:spcBef>
              <a:spcAft>
                <a:spcPts val="0"/>
              </a:spcAft>
              <a:buNone/>
              <a:defRPr sz="1200">
                <a:solidFill>
                  <a:srgbClr val="888888"/>
                </a:solidFill>
                <a:latin typeface="Calibri"/>
                <a:ea typeface="Calibri"/>
                <a:cs typeface="Calibri"/>
                <a:sym typeface="Calibri"/>
              </a:defRPr>
            </a:lvl3pPr>
            <a:lvl4pPr marL="0" marR="0" lvl="3" indent="0" algn="r">
              <a:spcBef>
                <a:spcPts val="0"/>
              </a:spcBef>
              <a:spcAft>
                <a:spcPts val="0"/>
              </a:spcAft>
              <a:buNone/>
              <a:defRPr sz="1200">
                <a:solidFill>
                  <a:srgbClr val="888888"/>
                </a:solidFill>
                <a:latin typeface="Calibri"/>
                <a:ea typeface="Calibri"/>
                <a:cs typeface="Calibri"/>
                <a:sym typeface="Calibri"/>
              </a:defRPr>
            </a:lvl4pPr>
            <a:lvl5pPr marL="0" marR="0" lvl="4" indent="0" algn="r">
              <a:spcBef>
                <a:spcPts val="0"/>
              </a:spcBef>
              <a:spcAft>
                <a:spcPts val="0"/>
              </a:spcAft>
              <a:buNone/>
              <a:defRPr sz="1200">
                <a:solidFill>
                  <a:srgbClr val="888888"/>
                </a:solidFill>
                <a:latin typeface="Calibri"/>
                <a:ea typeface="Calibri"/>
                <a:cs typeface="Calibri"/>
                <a:sym typeface="Calibri"/>
              </a:defRPr>
            </a:lvl5pPr>
            <a:lvl6pPr marL="0" marR="0" lvl="5" indent="0" algn="r">
              <a:spcBef>
                <a:spcPts val="0"/>
              </a:spcBef>
              <a:spcAft>
                <a:spcPts val="0"/>
              </a:spcAft>
              <a:buNone/>
              <a:defRPr sz="1200">
                <a:solidFill>
                  <a:srgbClr val="888888"/>
                </a:solidFill>
                <a:latin typeface="Calibri"/>
                <a:ea typeface="Calibri"/>
                <a:cs typeface="Calibri"/>
                <a:sym typeface="Calibri"/>
              </a:defRPr>
            </a:lvl6pPr>
            <a:lvl7pPr marL="0" marR="0" lvl="6" indent="0" algn="r">
              <a:spcBef>
                <a:spcPts val="0"/>
              </a:spcBef>
              <a:spcAft>
                <a:spcPts val="0"/>
              </a:spcAft>
              <a:buNone/>
              <a:defRPr sz="1200">
                <a:solidFill>
                  <a:srgbClr val="888888"/>
                </a:solidFill>
                <a:latin typeface="Calibri"/>
                <a:ea typeface="Calibri"/>
                <a:cs typeface="Calibri"/>
                <a:sym typeface="Calibri"/>
              </a:defRPr>
            </a:lvl7pPr>
            <a:lvl8pPr marL="0" marR="0" lvl="7" indent="0" algn="r">
              <a:spcBef>
                <a:spcPts val="0"/>
              </a:spcBef>
              <a:spcAft>
                <a:spcPts val="0"/>
              </a:spcAft>
              <a:buNone/>
              <a:defRPr sz="1200">
                <a:solidFill>
                  <a:srgbClr val="888888"/>
                </a:solidFill>
                <a:latin typeface="Calibri"/>
                <a:ea typeface="Calibri"/>
                <a:cs typeface="Calibri"/>
                <a:sym typeface="Calibri"/>
              </a:defRPr>
            </a:lvl8pPr>
            <a:lvl9pPr marL="0" marR="0" lvl="8" indent="0" algn="r">
              <a:spcBef>
                <a:spcPts val="0"/>
              </a:spcBef>
              <a:spcAft>
                <a:spcPts val="0"/>
              </a:spcAft>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r>
              <a:rPr lang="en-US"/>
              <a:t>11/21/21</a:t>
            </a:r>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r>
              <a:rPr lang="en-US"/>
              <a:t>Prof. Harneet Kaur , Aug - Dec 2021 Dept. of CSE, LPU</a:t>
            </a:r>
            <a:endParaRPr/>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OxxUH46R9_BDlkSOoC4E3vBdbWaNc2zq/edit?usp=sharing&amp;ouid=100235546878305073609&amp;rtpof=true&amp;sd=true"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p:nvPr/>
        </p:nvSpPr>
        <p:spPr>
          <a:xfrm>
            <a:off x="0" y="5867400"/>
            <a:ext cx="9144000" cy="400200"/>
          </a:xfrm>
          <a:prstGeom prst="rect">
            <a:avLst/>
          </a:prstGeom>
          <a:solidFill>
            <a:srgbClr val="FCBB06"/>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2000" b="0" i="0" u="none" strike="noStrike" cap="none" dirty="0">
                <a:solidFill>
                  <a:schemeClr val="dk1"/>
                </a:solidFill>
                <a:latin typeface="Times New Roman"/>
                <a:ea typeface="Times New Roman"/>
                <a:cs typeface="Times New Roman"/>
                <a:sym typeface="Times New Roman"/>
              </a:rPr>
              <a:t>Guide: Prof. </a:t>
            </a:r>
            <a:r>
              <a:rPr lang="en-IN" sz="2000" dirty="0" err="1">
                <a:solidFill>
                  <a:schemeClr val="dk1"/>
                </a:solidFill>
                <a:latin typeface="Times New Roman"/>
                <a:ea typeface="Times New Roman"/>
                <a:cs typeface="Times New Roman"/>
                <a:sym typeface="Times New Roman"/>
              </a:rPr>
              <a:t>Harneet</a:t>
            </a:r>
            <a:r>
              <a:rPr lang="en-IN" sz="2000" dirty="0">
                <a:solidFill>
                  <a:schemeClr val="dk1"/>
                </a:solidFill>
                <a:latin typeface="Times New Roman"/>
                <a:ea typeface="Times New Roman"/>
                <a:cs typeface="Times New Roman"/>
                <a:sym typeface="Times New Roman"/>
              </a:rPr>
              <a:t> Kaur </a:t>
            </a:r>
            <a:r>
              <a:rPr lang="en-IN" sz="2000" b="0" i="0" u="none" strike="noStrike" cap="none" dirty="0">
                <a:solidFill>
                  <a:schemeClr val="dk1"/>
                </a:solidFill>
                <a:latin typeface="Times New Roman"/>
                <a:ea typeface="Times New Roman"/>
                <a:cs typeface="Times New Roman"/>
                <a:sym typeface="Times New Roman"/>
              </a:rPr>
              <a:t>Dept. of CSE , LPU</a:t>
            </a:r>
            <a:endParaRPr sz="2000" b="1" i="0" u="none" strike="noStrike" cap="none" dirty="0">
              <a:solidFill>
                <a:schemeClr val="dk1"/>
              </a:solidFill>
              <a:latin typeface="Times New Roman"/>
              <a:ea typeface="Times New Roman"/>
              <a:cs typeface="Times New Roman"/>
              <a:sym typeface="Times New Roman"/>
            </a:endParaRPr>
          </a:p>
        </p:txBody>
      </p:sp>
      <p:sp>
        <p:nvSpPr>
          <p:cNvPr id="89" name="Google Shape;89;p13"/>
          <p:cNvSpPr/>
          <p:nvPr/>
        </p:nvSpPr>
        <p:spPr>
          <a:xfrm>
            <a:off x="609600" y="1905000"/>
            <a:ext cx="8001000" cy="2743200"/>
          </a:xfrm>
          <a:prstGeom prst="roundRect">
            <a:avLst>
              <a:gd name="adj" fmla="val 16667"/>
            </a:avLst>
          </a:prstGeom>
          <a:solidFill>
            <a:schemeClr val="tx2">
              <a:lumMod val="5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3"/>
          <p:cNvSpPr txBox="1">
            <a:spLocks noGrp="1"/>
          </p:cNvSpPr>
          <p:nvPr>
            <p:ph type="ctrTitle"/>
          </p:nvPr>
        </p:nvSpPr>
        <p:spPr>
          <a:xfrm>
            <a:off x="457200" y="1842300"/>
            <a:ext cx="8201100" cy="33015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IN" sz="3200" b="1" dirty="0">
                <a:solidFill>
                  <a:schemeClr val="lt1"/>
                </a:solidFill>
                <a:latin typeface="Times New Roman"/>
                <a:ea typeface="Times New Roman"/>
                <a:cs typeface="Times New Roman"/>
                <a:sym typeface="Times New Roman"/>
              </a:rPr>
              <a:t>Analysis of IPL (2008-15)</a:t>
            </a:r>
            <a:br>
              <a:rPr lang="en-IN" sz="3200" dirty="0">
                <a:solidFill>
                  <a:schemeClr val="lt1"/>
                </a:solidFill>
                <a:latin typeface="Times New Roman"/>
                <a:ea typeface="Times New Roman"/>
                <a:cs typeface="Times New Roman"/>
                <a:sym typeface="Times New Roman"/>
              </a:rPr>
            </a:br>
            <a:endParaRPr sz="2800" dirty="0">
              <a:solidFill>
                <a:schemeClr val="lt1"/>
              </a:solidFill>
              <a:latin typeface="Times New Roman"/>
              <a:ea typeface="Times New Roman"/>
              <a:cs typeface="Times New Roman"/>
              <a:sym typeface="Times New Roman"/>
            </a:endParaRPr>
          </a:p>
          <a:p>
            <a:pPr marL="0" lvl="0" indent="0" algn="ctr" rtl="0">
              <a:spcBef>
                <a:spcPts val="0"/>
              </a:spcBef>
              <a:spcAft>
                <a:spcPts val="0"/>
              </a:spcAft>
              <a:buNone/>
            </a:pPr>
            <a:r>
              <a:rPr lang="en-IN" sz="1200" dirty="0">
                <a:solidFill>
                  <a:schemeClr val="lt1"/>
                </a:solidFill>
                <a:latin typeface="Times New Roman"/>
                <a:ea typeface="Times New Roman"/>
                <a:cs typeface="Times New Roman"/>
                <a:sym typeface="Times New Roman"/>
              </a:rPr>
              <a:t>By:-KESANA BHANU MANIKANTA </a:t>
            </a:r>
            <a:br>
              <a:rPr lang="en-IN" sz="1200" dirty="0">
                <a:solidFill>
                  <a:schemeClr val="lt1"/>
                </a:solidFill>
                <a:latin typeface="Times New Roman"/>
                <a:ea typeface="Times New Roman"/>
                <a:cs typeface="Times New Roman"/>
                <a:sym typeface="Times New Roman"/>
              </a:rPr>
            </a:br>
            <a:r>
              <a:rPr lang="en-IN" sz="1200" dirty="0">
                <a:solidFill>
                  <a:schemeClr val="lt1"/>
                </a:solidFill>
                <a:latin typeface="Times New Roman"/>
                <a:ea typeface="Times New Roman"/>
                <a:cs typeface="Times New Roman"/>
                <a:sym typeface="Times New Roman"/>
              </a:rPr>
              <a:t>(11904233)</a:t>
            </a:r>
            <a:br>
              <a:rPr lang="en-IN" sz="4800" dirty="0">
                <a:solidFill>
                  <a:schemeClr val="lt1"/>
                </a:solidFill>
                <a:latin typeface="Times New Roman"/>
                <a:ea typeface="Times New Roman"/>
                <a:cs typeface="Times New Roman"/>
                <a:sym typeface="Times New Roman"/>
              </a:rPr>
            </a:br>
            <a:r>
              <a:rPr lang="en-IN" sz="2400" dirty="0">
                <a:solidFill>
                  <a:schemeClr val="lt1"/>
                </a:solidFill>
                <a:latin typeface="Times New Roman"/>
                <a:ea typeface="Times New Roman"/>
                <a:cs typeface="Times New Roman"/>
                <a:sym typeface="Times New Roman"/>
              </a:rPr>
              <a:t>Project Presentation under session </a:t>
            </a:r>
            <a:br>
              <a:rPr lang="en-IN" sz="2400" dirty="0">
                <a:solidFill>
                  <a:schemeClr val="lt1"/>
                </a:solidFill>
                <a:latin typeface="Times New Roman"/>
                <a:ea typeface="Times New Roman"/>
                <a:cs typeface="Times New Roman"/>
                <a:sym typeface="Times New Roman"/>
              </a:rPr>
            </a:br>
            <a:r>
              <a:rPr lang="en-IN" sz="2400" dirty="0">
                <a:solidFill>
                  <a:schemeClr val="lt1"/>
                </a:solidFill>
                <a:latin typeface="Times New Roman"/>
                <a:ea typeface="Times New Roman"/>
                <a:cs typeface="Times New Roman"/>
                <a:sym typeface="Times New Roman"/>
              </a:rPr>
              <a:t>Aug 2021 - Dec 2021</a:t>
            </a:r>
            <a:endParaRPr sz="2400" b="1" dirty="0">
              <a:solidFill>
                <a:schemeClr val="lt1"/>
              </a:solidFill>
              <a:latin typeface="Times New Roman"/>
              <a:ea typeface="Times New Roman"/>
              <a:cs typeface="Times New Roman"/>
              <a:sym typeface="Times New Roman"/>
            </a:endParaRPr>
          </a:p>
        </p:txBody>
      </p:sp>
      <p:sp>
        <p:nvSpPr>
          <p:cNvPr id="91" name="Google Shape;91;p13"/>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3"/>
          <p:cNvSpPr/>
          <p:nvPr/>
        </p:nvSpPr>
        <p:spPr>
          <a:xfrm>
            <a:off x="0" y="0"/>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2"/>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1" name="Google Shape;211;p22"/>
          <p:cNvSpPr/>
          <p:nvPr/>
        </p:nvSpPr>
        <p:spPr>
          <a:xfrm>
            <a:off x="0" y="0"/>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22"/>
          <p:cNvSpPr txBox="1"/>
          <p:nvPr/>
        </p:nvSpPr>
        <p:spPr>
          <a:xfrm>
            <a:off x="529472" y="323354"/>
            <a:ext cx="4343400"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5400" dirty="0">
                <a:solidFill>
                  <a:schemeClr val="dk2"/>
                </a:solidFill>
                <a:latin typeface="Times New Roman"/>
                <a:ea typeface="Times New Roman"/>
                <a:cs typeface="Times New Roman"/>
                <a:sym typeface="Times New Roman"/>
              </a:rPr>
              <a:t>References</a:t>
            </a:r>
            <a:endParaRPr sz="5400" dirty="0">
              <a:solidFill>
                <a:schemeClr val="dk2"/>
              </a:solidFill>
              <a:latin typeface="Times New Roman"/>
              <a:ea typeface="Times New Roman"/>
              <a:cs typeface="Times New Roman"/>
              <a:sym typeface="Times New Roman"/>
            </a:endParaRPr>
          </a:p>
        </p:txBody>
      </p:sp>
      <p:sp>
        <p:nvSpPr>
          <p:cNvPr id="213" name="Google Shape;213;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214" name="Google Shape;214;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215" name="Google Shape;215;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10</a:t>
            </a:fld>
            <a:endParaRPr/>
          </a:p>
        </p:txBody>
      </p:sp>
      <p:sp>
        <p:nvSpPr>
          <p:cNvPr id="216" name="Google Shape;216;p22"/>
          <p:cNvSpPr txBox="1"/>
          <p:nvPr/>
        </p:nvSpPr>
        <p:spPr>
          <a:xfrm>
            <a:off x="304800" y="2449165"/>
            <a:ext cx="8686800" cy="3026470"/>
          </a:xfrm>
          <a:prstGeom prst="rect">
            <a:avLst/>
          </a:prstGeom>
          <a:noFill/>
          <a:ln>
            <a:noFill/>
          </a:ln>
        </p:spPr>
        <p:txBody>
          <a:bodyPr spcFirstLastPara="1" wrap="square" lIns="91425" tIns="45700" rIns="91425" bIns="45700" anchor="t" anchorCtr="0">
            <a:noAutofit/>
          </a:bodyPr>
          <a:lstStyle/>
          <a:p>
            <a:pPr marL="457200" marR="0" lvl="0" indent="-342900" algn="l" rtl="0">
              <a:spcBef>
                <a:spcPts val="0"/>
              </a:spcBef>
              <a:spcAft>
                <a:spcPts val="0"/>
              </a:spcAft>
              <a:buClr>
                <a:schemeClr val="dk1"/>
              </a:buClr>
              <a:buSzPts val="1800"/>
              <a:buFont typeface="Times New Roman"/>
              <a:buChar char="●"/>
            </a:pPr>
            <a:r>
              <a:rPr lang="en-IN" sz="2000" dirty="0">
                <a:solidFill>
                  <a:schemeClr val="dk1"/>
                </a:solidFill>
                <a:latin typeface="Times New Roman"/>
                <a:ea typeface="Times New Roman"/>
                <a:cs typeface="Times New Roman"/>
                <a:sym typeface="Times New Roman"/>
              </a:rPr>
              <a:t>The dataset was taken from </a:t>
            </a:r>
            <a:r>
              <a:rPr lang="en-IN" sz="2000" i="1" u="sng" dirty="0">
                <a:solidFill>
                  <a:schemeClr val="dk1"/>
                </a:solidFill>
                <a:latin typeface="Times New Roman"/>
                <a:ea typeface="Times New Roman"/>
                <a:cs typeface="Times New Roman"/>
                <a:sym typeface="Times New Roman"/>
              </a:rPr>
              <a:t>kaggle.com </a:t>
            </a:r>
            <a:endParaRPr dirty="0"/>
          </a:p>
          <a:p>
            <a:pPr marL="457200" marR="0" lvl="0" indent="-342900" algn="l" rtl="0">
              <a:spcBef>
                <a:spcPts val="0"/>
              </a:spcBef>
              <a:spcAft>
                <a:spcPts val="0"/>
              </a:spcAft>
              <a:buClr>
                <a:schemeClr val="dk1"/>
              </a:buClr>
              <a:buSzPts val="1800"/>
              <a:buFont typeface="Times New Roman"/>
              <a:buChar char="●"/>
            </a:pPr>
            <a:r>
              <a:rPr lang="en-IN" sz="2000" dirty="0">
                <a:solidFill>
                  <a:schemeClr val="dk1"/>
                </a:solidFill>
                <a:latin typeface="Times New Roman"/>
                <a:ea typeface="Times New Roman"/>
                <a:cs typeface="Times New Roman"/>
                <a:sym typeface="Times New Roman"/>
              </a:rPr>
              <a:t>For cross-checking the details in the dataset we referred to </a:t>
            </a:r>
            <a:r>
              <a:rPr lang="en-IN" sz="2000" i="1" dirty="0">
                <a:solidFill>
                  <a:schemeClr val="dk1"/>
                </a:solidFill>
                <a:latin typeface="Times New Roman"/>
                <a:ea typeface="Times New Roman"/>
                <a:cs typeface="Times New Roman"/>
                <a:sym typeface="Times New Roman"/>
              </a:rPr>
              <a:t>www.IPLT20.com</a:t>
            </a:r>
            <a:endParaRPr sz="2000" dirty="0">
              <a:solidFill>
                <a:schemeClr val="dk1"/>
              </a:solidFill>
              <a:latin typeface="Times New Roman"/>
              <a:ea typeface="Times New Roman"/>
              <a:cs typeface="Times New Roman"/>
              <a:sym typeface="Times New Roman"/>
            </a:endParaRPr>
          </a:p>
          <a:p>
            <a:pPr marL="457200" marR="0" lvl="0" indent="-342900" algn="l" rtl="0">
              <a:spcBef>
                <a:spcPts val="0"/>
              </a:spcBef>
              <a:spcAft>
                <a:spcPts val="0"/>
              </a:spcAft>
              <a:buClr>
                <a:schemeClr val="dk1"/>
              </a:buClr>
              <a:buSzPts val="1800"/>
              <a:buFont typeface="Times New Roman"/>
              <a:buChar char="●"/>
            </a:pPr>
            <a:r>
              <a:rPr lang="en-IN" sz="2000" dirty="0">
                <a:solidFill>
                  <a:schemeClr val="dk1"/>
                </a:solidFill>
                <a:latin typeface="Times New Roman"/>
                <a:ea typeface="Times New Roman"/>
                <a:cs typeface="Times New Roman"/>
                <a:sym typeface="Times New Roman"/>
              </a:rPr>
              <a:t>The dataset link is:-</a:t>
            </a:r>
            <a:r>
              <a:rPr lang="en-IN" sz="2000" dirty="0">
                <a:solidFill>
                  <a:srgbClr val="00B050"/>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https://docs.google.com/spreadsheets/d/1OxxUH46R9_BDlkSOoC4E3vBdbWaNc2zq/edit?usp=sharing&amp;ouid=100235546878305073609&amp;rtpof=true&amp;sd=true</a:t>
            </a:r>
            <a:endParaRPr dirty="0">
              <a:solidFill>
                <a:srgbClr val="00B050"/>
              </a:solidFill>
            </a:endParaRPr>
          </a:p>
          <a:p>
            <a:pPr marL="0" marR="0" lvl="0" indent="0" algn="just" rtl="0">
              <a:spcBef>
                <a:spcPts val="0"/>
              </a:spcBef>
              <a:spcAft>
                <a:spcPts val="0"/>
              </a:spcAft>
              <a:buNone/>
            </a:pPr>
            <a:endParaRPr sz="2400" dirty="0">
              <a:solidFill>
                <a:srgbClr val="FF0000"/>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3"/>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p23"/>
          <p:cNvSpPr/>
          <p:nvPr/>
        </p:nvSpPr>
        <p:spPr>
          <a:xfrm>
            <a:off x="0" y="-37707"/>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4800">
                <a:solidFill>
                  <a:srgbClr val="9C1D22"/>
                </a:solidFill>
                <a:latin typeface="Times New Roman"/>
                <a:ea typeface="Times New Roman"/>
                <a:cs typeface="Times New Roman"/>
                <a:sym typeface="Times New Roman"/>
              </a:rPr>
              <a:t>CONCLUSIONS</a:t>
            </a:r>
            <a:endParaRPr sz="4800">
              <a:solidFill>
                <a:srgbClr val="9C1D22"/>
              </a:solidFill>
              <a:latin typeface="Times New Roman"/>
              <a:ea typeface="Times New Roman"/>
              <a:cs typeface="Times New Roman"/>
              <a:sym typeface="Times New Roman"/>
            </a:endParaRPr>
          </a:p>
        </p:txBody>
      </p:sp>
      <p:sp>
        <p:nvSpPr>
          <p:cNvPr id="223" name="Google Shape;223;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224" name="Google Shape;224;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225" name="Google Shape;225;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11</a:t>
            </a:fld>
            <a:endParaRPr/>
          </a:p>
        </p:txBody>
      </p:sp>
      <p:sp>
        <p:nvSpPr>
          <p:cNvPr id="226" name="Google Shape;226;p23"/>
          <p:cNvSpPr txBox="1"/>
          <p:nvPr/>
        </p:nvSpPr>
        <p:spPr>
          <a:xfrm>
            <a:off x="228600" y="1600200"/>
            <a:ext cx="8686800" cy="47157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2000">
              <a:solidFill>
                <a:srgbClr val="FF0000"/>
              </a:solidFill>
              <a:latin typeface="Times New Roman"/>
              <a:ea typeface="Times New Roman"/>
              <a:cs typeface="Times New Roman"/>
              <a:sym typeface="Times New Roman"/>
            </a:endParaRPr>
          </a:p>
          <a:p>
            <a:pPr marL="457200" marR="0" lvl="0" indent="-355600" algn="just" rtl="0">
              <a:spcBef>
                <a:spcPts val="0"/>
              </a:spcBef>
              <a:spcAft>
                <a:spcPts val="0"/>
              </a:spcAft>
              <a:buSzPts val="2000"/>
              <a:buFont typeface="Times New Roman"/>
              <a:buChar char="●"/>
            </a:pPr>
            <a:r>
              <a:rPr lang="en-IN" sz="2000">
                <a:latin typeface="Times New Roman"/>
                <a:ea typeface="Times New Roman"/>
                <a:cs typeface="Times New Roman"/>
                <a:sym typeface="Times New Roman"/>
              </a:rPr>
              <a:t>Totally 13 teams has participated in IPL History and few teams like: Pune Warriors, Kochi Tuskers Kerala, Rising Pune Supergiants, Gujarat Lions  and Delhi Capitals has been only in 2 seasons and their success rate of is good when compared to other teams.</a:t>
            </a:r>
            <a:endParaRPr sz="2000">
              <a:latin typeface="Times New Roman"/>
              <a:ea typeface="Times New Roman"/>
              <a:cs typeface="Times New Roman"/>
              <a:sym typeface="Times New Roman"/>
            </a:endParaRPr>
          </a:p>
          <a:p>
            <a:pPr marL="457200" marR="0" lvl="0" indent="-355600" algn="just" rtl="0">
              <a:spcBef>
                <a:spcPts val="0"/>
              </a:spcBef>
              <a:spcAft>
                <a:spcPts val="0"/>
              </a:spcAft>
              <a:buSzPts val="2000"/>
              <a:buFont typeface="Times New Roman"/>
              <a:buChar char="●"/>
            </a:pPr>
            <a:r>
              <a:rPr lang="en-IN" sz="2000">
                <a:latin typeface="Times New Roman"/>
                <a:ea typeface="Times New Roman"/>
                <a:cs typeface="Times New Roman"/>
                <a:sym typeface="Times New Roman"/>
              </a:rPr>
              <a:t>Mumbai Indians, Royal Challengers Bangalore and Chennai Super kings are best Defending teams.</a:t>
            </a:r>
            <a:endParaRPr sz="2000">
              <a:latin typeface="Times New Roman"/>
              <a:ea typeface="Times New Roman"/>
              <a:cs typeface="Times New Roman"/>
              <a:sym typeface="Times New Roman"/>
            </a:endParaRPr>
          </a:p>
          <a:p>
            <a:pPr marL="457200" marR="0" lvl="0" indent="-355600" algn="just" rtl="0">
              <a:spcBef>
                <a:spcPts val="0"/>
              </a:spcBef>
              <a:spcAft>
                <a:spcPts val="0"/>
              </a:spcAft>
              <a:buSzPts val="2000"/>
              <a:buFont typeface="Times New Roman"/>
              <a:buChar char="●"/>
            </a:pPr>
            <a:r>
              <a:rPr lang="en-IN" sz="2000">
                <a:latin typeface="Times New Roman"/>
                <a:ea typeface="Times New Roman"/>
                <a:cs typeface="Times New Roman"/>
                <a:sym typeface="Times New Roman"/>
              </a:rPr>
              <a:t>Royal Challengers Bangalore, Mumbai Indians and Kolkata Knight Riders are the best Chasing teams.</a:t>
            </a:r>
            <a:endParaRPr sz="2000">
              <a:latin typeface="Times New Roman"/>
              <a:ea typeface="Times New Roman"/>
              <a:cs typeface="Times New Roman"/>
              <a:sym typeface="Times New Roman"/>
            </a:endParaRPr>
          </a:p>
          <a:p>
            <a:pPr marL="457200" marR="0" lvl="0" indent="-355600" algn="just" rtl="0">
              <a:spcBef>
                <a:spcPts val="0"/>
              </a:spcBef>
              <a:spcAft>
                <a:spcPts val="0"/>
              </a:spcAft>
              <a:buSzPts val="2000"/>
              <a:buFont typeface="Times New Roman"/>
              <a:buChar char="●"/>
            </a:pPr>
            <a:r>
              <a:rPr lang="en-IN" sz="2000">
                <a:latin typeface="Times New Roman"/>
                <a:ea typeface="Times New Roman"/>
                <a:cs typeface="Times New Roman"/>
                <a:sym typeface="Times New Roman"/>
              </a:rPr>
              <a:t>From the year 2014 most of the teams are opting to field after winning toss and are also successful in winning the match.</a:t>
            </a:r>
            <a:endParaRPr sz="2000">
              <a:latin typeface="Times New Roman"/>
              <a:ea typeface="Times New Roman"/>
              <a:cs typeface="Times New Roman"/>
              <a:sym typeface="Times New Roman"/>
            </a:endParaRPr>
          </a:p>
          <a:p>
            <a:pPr marL="457200" marR="0" lvl="0" indent="-355600" algn="just" rtl="0">
              <a:spcBef>
                <a:spcPts val="0"/>
              </a:spcBef>
              <a:spcAft>
                <a:spcPts val="0"/>
              </a:spcAft>
              <a:buSzPts val="2000"/>
              <a:buFont typeface="Times New Roman"/>
              <a:buChar char="●"/>
            </a:pPr>
            <a:r>
              <a:rPr lang="en-IN" sz="2000">
                <a:latin typeface="Times New Roman"/>
                <a:ea typeface="Times New Roman"/>
                <a:cs typeface="Times New Roman"/>
                <a:sym typeface="Times New Roman"/>
              </a:rPr>
              <a:t>Overall Chennai Super Kings and Mumbai Indians have high success rate and these two teams are the most successful teams as CSK has won 4 seasons and MI has won 3 seasons.</a:t>
            </a:r>
            <a:endParaRPr sz="2000">
              <a:latin typeface="Times New Roman"/>
              <a:ea typeface="Times New Roman"/>
              <a:cs typeface="Times New Roman"/>
              <a:sym typeface="Times New Roman"/>
            </a:endParaRPr>
          </a:p>
          <a:p>
            <a:pPr marL="0" marR="0" lvl="0" indent="0" algn="just" rtl="0">
              <a:spcBef>
                <a:spcPts val="0"/>
              </a:spcBef>
              <a:spcAft>
                <a:spcPts val="0"/>
              </a:spcAft>
              <a:buNone/>
            </a:pPr>
            <a:endParaRPr sz="2000">
              <a:solidFill>
                <a:srgbClr val="FF0000"/>
              </a:solidFill>
              <a:latin typeface="Times New Roman"/>
              <a:ea typeface="Times New Roman"/>
              <a:cs typeface="Times New Roman"/>
              <a:sym typeface="Times New Roman"/>
            </a:endParaRPr>
          </a:p>
          <a:p>
            <a:pPr marL="0" marR="0" lvl="0" indent="0" algn="just" rtl="0">
              <a:spcBef>
                <a:spcPts val="0"/>
              </a:spcBef>
              <a:spcAft>
                <a:spcPts val="0"/>
              </a:spcAft>
              <a:buNone/>
            </a:pPr>
            <a:endParaRPr sz="2000">
              <a:solidFill>
                <a:srgbClr val="FF0000"/>
              </a:solidFill>
              <a:latin typeface="Times New Roman"/>
              <a:ea typeface="Times New Roman"/>
              <a:cs typeface="Times New Roman"/>
              <a:sym typeface="Times New Roman"/>
            </a:endParaRPr>
          </a:p>
          <a:p>
            <a:pPr marL="0" marR="0" lvl="0" indent="0" algn="just" rtl="0">
              <a:spcBef>
                <a:spcPts val="0"/>
              </a:spcBef>
              <a:spcAft>
                <a:spcPts val="0"/>
              </a:spcAft>
              <a:buNone/>
            </a:pPr>
            <a:r>
              <a:rPr lang="en-IN" sz="2000">
                <a:solidFill>
                  <a:srgbClr val="FF0000"/>
                </a:solidFill>
                <a:latin typeface="Times New Roman"/>
                <a:ea typeface="Times New Roman"/>
                <a:cs typeface="Times New Roman"/>
                <a:sym typeface="Times New Roman"/>
              </a:rPr>
              <a:t>		</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4"/>
          <p:cNvSpPr/>
          <p:nvPr/>
        </p:nvSpPr>
        <p:spPr>
          <a:xfrm>
            <a:off x="4800600" y="0"/>
            <a:ext cx="4343400" cy="1569900"/>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2" name="Google Shape;232;p24"/>
          <p:cNvSpPr/>
          <p:nvPr/>
        </p:nvSpPr>
        <p:spPr>
          <a:xfrm>
            <a:off x="0" y="0"/>
            <a:ext cx="4795800" cy="1569900"/>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4800" dirty="0">
                <a:solidFill>
                  <a:srgbClr val="9C1D22"/>
                </a:solidFill>
                <a:latin typeface="Times New Roman"/>
                <a:ea typeface="Times New Roman"/>
                <a:cs typeface="Times New Roman"/>
                <a:sym typeface="Times New Roman"/>
              </a:rPr>
              <a:t>CONCLUSIONS</a:t>
            </a:r>
            <a:endParaRPr sz="4800" dirty="0">
              <a:solidFill>
                <a:srgbClr val="9C1D22"/>
              </a:solidFill>
              <a:latin typeface="Times New Roman"/>
              <a:ea typeface="Times New Roman"/>
              <a:cs typeface="Times New Roman"/>
              <a:sym typeface="Times New Roman"/>
            </a:endParaRPr>
          </a:p>
        </p:txBody>
      </p:sp>
      <p:sp>
        <p:nvSpPr>
          <p:cNvPr id="233" name="Google Shape;233;p24"/>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234" name="Google Shape;234;p24"/>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235" name="Google Shape;235;p24"/>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12</a:t>
            </a:fld>
            <a:endParaRPr/>
          </a:p>
        </p:txBody>
      </p:sp>
      <p:sp>
        <p:nvSpPr>
          <p:cNvPr id="236" name="Google Shape;236;p24"/>
          <p:cNvSpPr txBox="1"/>
          <p:nvPr/>
        </p:nvSpPr>
        <p:spPr>
          <a:xfrm>
            <a:off x="228600" y="1952625"/>
            <a:ext cx="8686800" cy="4350000"/>
          </a:xfrm>
          <a:prstGeom prst="rect">
            <a:avLst/>
          </a:prstGeom>
          <a:noFill/>
          <a:ln>
            <a:noFill/>
          </a:ln>
        </p:spPr>
        <p:txBody>
          <a:bodyPr spcFirstLastPara="1" wrap="square" lIns="91425" tIns="45700" rIns="91425" bIns="45700" anchor="t" anchorCtr="0">
            <a:noAutofit/>
          </a:bodyPr>
          <a:lstStyle/>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From the analysis, it was concluded that Chennai Super Kings and Mumbai Indians are more likely to win upcoming IPL seasons.</a:t>
            </a:r>
            <a:endParaRPr sz="2000"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Kolkata, Bangalore and Delhi is more likely to have bad weather during the IPL season.</a:t>
            </a:r>
            <a:endParaRPr sz="2000"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Teams have won more matches in their home grounds.</a:t>
            </a:r>
            <a:endParaRPr sz="2000"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M </a:t>
            </a:r>
            <a:r>
              <a:rPr lang="en-IN" sz="2000" dirty="0" err="1">
                <a:solidFill>
                  <a:schemeClr val="dk1"/>
                </a:solidFill>
                <a:latin typeface="Times New Roman"/>
                <a:ea typeface="Times New Roman"/>
                <a:cs typeface="Times New Roman"/>
                <a:sym typeface="Times New Roman"/>
              </a:rPr>
              <a:t>Chinnaswamy</a:t>
            </a:r>
            <a:r>
              <a:rPr lang="en-IN" sz="2000" dirty="0">
                <a:solidFill>
                  <a:schemeClr val="dk1"/>
                </a:solidFill>
                <a:latin typeface="Times New Roman"/>
                <a:ea typeface="Times New Roman"/>
                <a:cs typeface="Times New Roman"/>
                <a:sym typeface="Times New Roman"/>
              </a:rPr>
              <a:t> stadium and Eden Gardens is best Suited for Feilding and MA Chidambaram </a:t>
            </a:r>
            <a:r>
              <a:rPr lang="en-IN" sz="2000" err="1">
                <a:solidFill>
                  <a:schemeClr val="dk1"/>
                </a:solidFill>
                <a:latin typeface="Times New Roman"/>
                <a:ea typeface="Times New Roman"/>
                <a:cs typeface="Times New Roman"/>
                <a:sym typeface="Times New Roman"/>
              </a:rPr>
              <a:t>Stadium</a:t>
            </a:r>
            <a:r>
              <a:rPr lang="en-IN" sz="2000">
                <a:solidFill>
                  <a:schemeClr val="dk1"/>
                </a:solidFill>
                <a:latin typeface="Times New Roman"/>
                <a:ea typeface="Times New Roman"/>
                <a:cs typeface="Times New Roman"/>
                <a:sym typeface="Times New Roman"/>
              </a:rPr>
              <a:t>, Chepauk</a:t>
            </a:r>
            <a:r>
              <a:rPr lang="en-IN" sz="2000" dirty="0">
                <a:solidFill>
                  <a:schemeClr val="dk1"/>
                </a:solidFill>
                <a:latin typeface="Times New Roman"/>
                <a:ea typeface="Times New Roman"/>
                <a:cs typeface="Times New Roman"/>
                <a:sym typeface="Times New Roman"/>
              </a:rPr>
              <a:t> is best suited for Batting.</a:t>
            </a:r>
            <a:endParaRPr sz="2000"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At Mumbai highest number of matches has been played.</a:t>
            </a:r>
            <a:endParaRPr sz="2000"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Chris Gayle has most title for man of the matches </a:t>
            </a:r>
            <a:r>
              <a:rPr lang="en-IN" sz="2000" dirty="0" err="1">
                <a:solidFill>
                  <a:schemeClr val="dk1"/>
                </a:solidFill>
                <a:latin typeface="Times New Roman"/>
                <a:ea typeface="Times New Roman"/>
                <a:cs typeface="Times New Roman"/>
                <a:sym typeface="Times New Roman"/>
              </a:rPr>
              <a:t>i.e</a:t>
            </a:r>
            <a:r>
              <a:rPr lang="en-IN" sz="2000" dirty="0">
                <a:solidFill>
                  <a:schemeClr val="dk1"/>
                </a:solidFill>
                <a:latin typeface="Times New Roman"/>
                <a:ea typeface="Times New Roman"/>
                <a:cs typeface="Times New Roman"/>
                <a:sym typeface="Times New Roman"/>
              </a:rPr>
              <a:t> 21.</a:t>
            </a:r>
            <a:endParaRPr sz="2000"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Delhi Capitals has more chances of winning the toss followed by Deccan Chargers but Delhi Capitals has played only two seasons.</a:t>
            </a:r>
            <a:endParaRPr sz="2000"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There is no linear relation between </a:t>
            </a:r>
            <a:r>
              <a:rPr lang="en-IN" sz="2000" dirty="0" err="1">
                <a:solidFill>
                  <a:schemeClr val="dk1"/>
                </a:solidFill>
                <a:latin typeface="Times New Roman"/>
                <a:ea typeface="Times New Roman"/>
                <a:cs typeface="Times New Roman"/>
                <a:sym typeface="Times New Roman"/>
              </a:rPr>
              <a:t>win_by_runs</a:t>
            </a:r>
            <a:r>
              <a:rPr lang="en-IN" sz="2000" dirty="0">
                <a:solidFill>
                  <a:schemeClr val="dk1"/>
                </a:solidFill>
                <a:latin typeface="Times New Roman"/>
                <a:ea typeface="Times New Roman"/>
                <a:cs typeface="Times New Roman"/>
                <a:sym typeface="Times New Roman"/>
              </a:rPr>
              <a:t> and </a:t>
            </a:r>
            <a:r>
              <a:rPr lang="en-IN" sz="2000" dirty="0" err="1">
                <a:solidFill>
                  <a:schemeClr val="dk1"/>
                </a:solidFill>
                <a:latin typeface="Times New Roman"/>
                <a:ea typeface="Times New Roman"/>
                <a:cs typeface="Times New Roman"/>
                <a:sym typeface="Times New Roman"/>
              </a:rPr>
              <a:t>win_by_wicket</a:t>
            </a:r>
            <a:r>
              <a:rPr lang="en-IN" sz="2000" dirty="0">
                <a:solidFill>
                  <a:schemeClr val="dk1"/>
                </a:solidFill>
                <a:latin typeface="Times New Roman"/>
                <a:ea typeface="Times New Roman"/>
                <a:cs typeface="Times New Roman"/>
                <a:sym typeface="Times New Roman"/>
              </a:rPr>
              <a:t> as correlation coefficient is negative.</a:t>
            </a:r>
            <a:endParaRPr sz="2000"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20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25"/>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2" name="Google Shape;242;p25"/>
          <p:cNvSpPr/>
          <p:nvPr/>
        </p:nvSpPr>
        <p:spPr>
          <a:xfrm>
            <a:off x="0" y="0"/>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3" name="Google Shape;243;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244" name="Google Shape;244;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245" name="Google Shape;245;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13</a:t>
            </a:fld>
            <a:endParaRPr/>
          </a:p>
        </p:txBody>
      </p:sp>
      <p:sp>
        <p:nvSpPr>
          <p:cNvPr id="246" name="Google Shape;246;p25"/>
          <p:cNvSpPr txBox="1"/>
          <p:nvPr/>
        </p:nvSpPr>
        <p:spPr>
          <a:xfrm>
            <a:off x="228600" y="1600200"/>
            <a:ext cx="8686800" cy="4572600"/>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endParaRPr sz="10000" dirty="0">
              <a:solidFill>
                <a:srgbClr val="FF0000"/>
              </a:solidFill>
              <a:latin typeface="Times New Roman"/>
              <a:ea typeface="Times New Roman"/>
              <a:cs typeface="Times New Roman"/>
              <a:sym typeface="Times New Roman"/>
            </a:endParaRPr>
          </a:p>
          <a:p>
            <a:pPr marL="0" lvl="0" indent="0" algn="ctr" rtl="0">
              <a:spcBef>
                <a:spcPts val="0"/>
              </a:spcBef>
              <a:spcAft>
                <a:spcPts val="0"/>
              </a:spcAft>
              <a:buClr>
                <a:schemeClr val="dk1"/>
              </a:buClr>
              <a:buFont typeface="Arial"/>
              <a:buNone/>
            </a:pPr>
            <a:r>
              <a:rPr lang="en-IN" sz="10000" dirty="0">
                <a:solidFill>
                  <a:schemeClr val="dk1"/>
                </a:solidFill>
                <a:latin typeface="Times New Roman"/>
                <a:ea typeface="Times New Roman"/>
                <a:cs typeface="Times New Roman"/>
                <a:sym typeface="Times New Roman"/>
              </a:rPr>
              <a:t>Thank You</a:t>
            </a:r>
            <a:endParaRPr sz="10000"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endParaRPr sz="10000" dirty="0">
              <a:solidFill>
                <a:srgbClr val="FF0000"/>
              </a:solidFill>
              <a:latin typeface="Times New Roman"/>
              <a:ea typeface="Times New Roman"/>
              <a:cs typeface="Times New Roman"/>
              <a:sym typeface="Times New Roman"/>
            </a:endParaRPr>
          </a:p>
          <a:p>
            <a:pPr marL="0" marR="0" lvl="0" indent="0" algn="ctr" rtl="0">
              <a:spcBef>
                <a:spcPts val="0"/>
              </a:spcBef>
              <a:spcAft>
                <a:spcPts val="0"/>
              </a:spcAft>
              <a:buNone/>
            </a:pPr>
            <a:r>
              <a:rPr lang="en-IN" sz="10000" dirty="0">
                <a:solidFill>
                  <a:srgbClr val="FF0000"/>
                </a:solidFill>
                <a:latin typeface="Times New Roman"/>
                <a:ea typeface="Times New Roman"/>
                <a:cs typeface="Times New Roman"/>
                <a:sym typeface="Times New Roman"/>
              </a:rPr>
              <a:t>		</a:t>
            </a:r>
            <a:endParaRPr sz="10000" dirty="0">
              <a:latin typeface="Times New Roman"/>
              <a:ea typeface="Times New Roman"/>
              <a:cs typeface="Times New Roman"/>
              <a:sym typeface="Times New Roman"/>
            </a:endParaRPr>
          </a:p>
          <a:p>
            <a:pPr marL="0" marR="0" lvl="0" indent="0" algn="just" rtl="0">
              <a:spcBef>
                <a:spcPts val="0"/>
              </a:spcBef>
              <a:spcAft>
                <a:spcPts val="0"/>
              </a:spcAft>
              <a:buNone/>
            </a:pPr>
            <a:r>
              <a:rPr lang="en-IN" sz="10000" dirty="0">
                <a:solidFill>
                  <a:schemeClr val="dk1"/>
                </a:solidFill>
                <a:latin typeface="Times New Roman"/>
                <a:ea typeface="Times New Roman"/>
                <a:cs typeface="Times New Roman"/>
                <a:sym typeface="Times New Roman"/>
              </a:rPr>
              <a:t>    		 </a:t>
            </a:r>
            <a:endParaRPr sz="10000" dirty="0">
              <a:latin typeface="Times New Roman"/>
              <a:ea typeface="Times New Roman"/>
              <a:cs typeface="Times New Roman"/>
              <a:sym typeface="Times New Roman"/>
            </a:endParaRPr>
          </a:p>
          <a:p>
            <a:pPr marL="0" marR="0" lvl="0" indent="0" algn="just" rtl="0">
              <a:spcBef>
                <a:spcPts val="0"/>
              </a:spcBef>
              <a:spcAft>
                <a:spcPts val="0"/>
              </a:spcAft>
              <a:buNone/>
            </a:pPr>
            <a:r>
              <a:rPr lang="en-IN" sz="10000" dirty="0">
                <a:solidFill>
                  <a:schemeClr val="dk1"/>
                </a:solidFill>
                <a:latin typeface="Times New Roman"/>
                <a:ea typeface="Times New Roman"/>
                <a:cs typeface="Times New Roman"/>
                <a:sym typeface="Times New Roman"/>
              </a:rPr>
              <a:t>    </a:t>
            </a:r>
            <a:endParaRPr sz="10000" dirty="0">
              <a:solidFill>
                <a:schemeClr val="dk1"/>
              </a:solidFill>
              <a:latin typeface="Times New Roman"/>
              <a:ea typeface="Times New Roman"/>
              <a:cs typeface="Times New Roman"/>
              <a:sym typeface="Times New Roman"/>
            </a:endParaRPr>
          </a:p>
          <a:p>
            <a:pPr marL="0" marR="0" lvl="0" indent="0" algn="just" rtl="0">
              <a:spcBef>
                <a:spcPts val="0"/>
              </a:spcBef>
              <a:spcAft>
                <a:spcPts val="0"/>
              </a:spcAft>
              <a:buNone/>
            </a:pPr>
            <a:r>
              <a:rPr lang="en-IN" sz="10000" dirty="0">
                <a:solidFill>
                  <a:schemeClr val="dk1"/>
                </a:solidFill>
                <a:latin typeface="Times New Roman"/>
                <a:ea typeface="Times New Roman"/>
                <a:cs typeface="Times New Roman"/>
                <a:sym typeface="Times New Roman"/>
              </a:rPr>
              <a:t>				</a:t>
            </a:r>
            <a:endParaRPr sz="10000" dirty="0">
              <a:latin typeface="Times New Roman"/>
              <a:ea typeface="Times New Roman"/>
              <a:cs typeface="Times New Roman"/>
              <a:sym typeface="Times New Roman"/>
            </a:endParaRPr>
          </a:p>
          <a:p>
            <a:pPr marL="0" marR="0" lvl="0" indent="0" algn="just" rtl="0">
              <a:spcBef>
                <a:spcPts val="0"/>
              </a:spcBef>
              <a:spcAft>
                <a:spcPts val="0"/>
              </a:spcAft>
              <a:buNone/>
            </a:pPr>
            <a:endParaRPr sz="100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4"/>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8" name="Google Shape;98;p14"/>
          <p:cNvSpPr/>
          <p:nvPr/>
        </p:nvSpPr>
        <p:spPr>
          <a:xfrm>
            <a:off x="0" y="0"/>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9" name="Google Shape;99;p14"/>
          <p:cNvSpPr/>
          <p:nvPr/>
        </p:nvSpPr>
        <p:spPr>
          <a:xfrm>
            <a:off x="4795838" y="0"/>
            <a:ext cx="4348162" cy="156966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b="1" i="0" u="none" strike="noStrike" cap="none" dirty="0">
                <a:solidFill>
                  <a:schemeClr val="dk1"/>
                </a:solidFill>
                <a:latin typeface="Times New Roman"/>
                <a:ea typeface="Times New Roman"/>
                <a:cs typeface="Times New Roman"/>
                <a:sym typeface="Times New Roman"/>
              </a:rPr>
              <a:t>Agenda</a:t>
            </a:r>
            <a:endParaRPr dirty="0"/>
          </a:p>
          <a:p>
            <a:pPr marL="0" marR="0" lvl="0" indent="0" algn="l" rtl="0">
              <a:spcBef>
                <a:spcPts val="0"/>
              </a:spcBef>
              <a:spcAft>
                <a:spcPts val="0"/>
              </a:spcAft>
              <a:buNone/>
            </a:pPr>
            <a:r>
              <a:rPr lang="en-IN" sz="1600" b="0" i="0" u="none" strike="noStrike" cap="none" dirty="0">
                <a:solidFill>
                  <a:schemeClr val="tx1"/>
                </a:solidFill>
                <a:latin typeface="Times New Roman"/>
                <a:ea typeface="Times New Roman"/>
                <a:cs typeface="Times New Roman"/>
                <a:sym typeface="Times New Roman"/>
              </a:rPr>
              <a:t>Introduction</a:t>
            </a:r>
            <a:endParaRPr dirty="0">
              <a:solidFill>
                <a:schemeClr val="tx1"/>
              </a:solidFill>
            </a:endParaRPr>
          </a:p>
          <a:p>
            <a:pPr marL="0" marR="0" lvl="0" indent="0" algn="just" rtl="0">
              <a:spcBef>
                <a:spcPts val="0"/>
              </a:spcBef>
              <a:spcAft>
                <a:spcPts val="0"/>
              </a:spcAft>
              <a:buNone/>
            </a:pPr>
            <a:r>
              <a:rPr lang="en-IN" sz="1600" b="0" i="0" u="none" strike="noStrike" cap="none" dirty="0">
                <a:solidFill>
                  <a:schemeClr val="tx1"/>
                </a:solidFill>
                <a:latin typeface="Times New Roman"/>
                <a:ea typeface="Times New Roman"/>
                <a:cs typeface="Times New Roman"/>
                <a:sym typeface="Times New Roman"/>
              </a:rPr>
              <a:t>Scope and Motivation</a:t>
            </a:r>
            <a:endParaRPr dirty="0">
              <a:solidFill>
                <a:schemeClr val="tx1"/>
              </a:solidFill>
            </a:endParaRPr>
          </a:p>
          <a:p>
            <a:pPr marL="0" marR="0" lvl="0" indent="0" algn="just" rtl="0">
              <a:spcBef>
                <a:spcPts val="0"/>
              </a:spcBef>
              <a:spcAft>
                <a:spcPts val="0"/>
              </a:spcAft>
              <a:buNone/>
            </a:pPr>
            <a:r>
              <a:rPr lang="en-IN" sz="1600" b="0" i="0" u="none" strike="noStrike" cap="none" dirty="0">
                <a:solidFill>
                  <a:schemeClr val="tx1"/>
                </a:solidFill>
                <a:latin typeface="Times New Roman"/>
                <a:ea typeface="Times New Roman"/>
                <a:cs typeface="Times New Roman"/>
                <a:sym typeface="Times New Roman"/>
              </a:rPr>
              <a:t>Details of Dataset</a:t>
            </a:r>
            <a:endParaRPr dirty="0">
              <a:solidFill>
                <a:schemeClr val="tx1"/>
              </a:solidFill>
            </a:endParaRPr>
          </a:p>
          <a:p>
            <a:pPr marL="0" marR="0" lvl="0" indent="0" algn="l" rtl="0">
              <a:spcBef>
                <a:spcPts val="0"/>
              </a:spcBef>
              <a:spcAft>
                <a:spcPts val="0"/>
              </a:spcAft>
              <a:buNone/>
            </a:pPr>
            <a:r>
              <a:rPr lang="en-IN" sz="1600" b="0" i="0" u="none" strike="noStrike" cap="none" dirty="0">
                <a:solidFill>
                  <a:schemeClr val="tx1"/>
                </a:solidFill>
                <a:latin typeface="Times New Roman"/>
                <a:ea typeface="Times New Roman"/>
                <a:cs typeface="Times New Roman"/>
                <a:sym typeface="Times New Roman"/>
              </a:rPr>
              <a:t>Tools and Technology</a:t>
            </a:r>
            <a:endParaRPr dirty="0">
              <a:solidFill>
                <a:schemeClr val="tx1"/>
              </a:solidFill>
            </a:endParaRPr>
          </a:p>
          <a:p>
            <a:pPr marL="0" marR="0" lvl="0" indent="0" algn="l" rtl="0">
              <a:spcBef>
                <a:spcPts val="0"/>
              </a:spcBef>
              <a:spcAft>
                <a:spcPts val="0"/>
              </a:spcAft>
              <a:buNone/>
            </a:pPr>
            <a:r>
              <a:rPr lang="en-IN" sz="1600" b="0" i="0" u="none" strike="noStrike" cap="none" dirty="0">
                <a:solidFill>
                  <a:schemeClr val="tx1"/>
                </a:solidFill>
                <a:latin typeface="Times New Roman"/>
                <a:ea typeface="Times New Roman"/>
                <a:cs typeface="Times New Roman"/>
                <a:sym typeface="Times New Roman"/>
              </a:rPr>
              <a:t>Visualization</a:t>
            </a:r>
            <a:endParaRPr dirty="0">
              <a:solidFill>
                <a:schemeClr val="tx1"/>
              </a:solidFill>
            </a:endParaRPr>
          </a:p>
        </p:txBody>
      </p:sp>
      <p:sp>
        <p:nvSpPr>
          <p:cNvPr id="100" name="Google Shape;100;p14"/>
          <p:cNvSpPr txBox="1"/>
          <p:nvPr/>
        </p:nvSpPr>
        <p:spPr>
          <a:xfrm>
            <a:off x="0" y="838200"/>
            <a:ext cx="4795838" cy="58477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3200" b="1" i="0" u="none" strike="noStrike" cap="none">
                <a:solidFill>
                  <a:srgbClr val="9C1D22"/>
                </a:solidFill>
                <a:latin typeface="Times New Roman"/>
                <a:ea typeface="Times New Roman"/>
                <a:cs typeface="Times New Roman"/>
                <a:sym typeface="Times New Roman"/>
              </a:rPr>
              <a:t>Agenda</a:t>
            </a:r>
            <a:endParaRPr sz="3200" b="0" i="0" u="none" strike="noStrike" cap="none">
              <a:solidFill>
                <a:srgbClr val="9C1D22"/>
              </a:solidFill>
              <a:latin typeface="Times New Roman"/>
              <a:ea typeface="Times New Roman"/>
              <a:cs typeface="Times New Roman"/>
              <a:sym typeface="Times New Roman"/>
            </a:endParaRPr>
          </a:p>
        </p:txBody>
      </p:sp>
      <p:sp>
        <p:nvSpPr>
          <p:cNvPr id="101" name="Google Shape;101;p14"/>
          <p:cNvSpPr txBox="1"/>
          <p:nvPr/>
        </p:nvSpPr>
        <p:spPr>
          <a:xfrm>
            <a:off x="14288" y="6553200"/>
            <a:ext cx="447675" cy="33813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b="1" i="0" u="none" strike="noStrike" cap="none">
                <a:solidFill>
                  <a:schemeClr val="lt1"/>
                </a:solidFill>
                <a:latin typeface="Times New Roman"/>
                <a:ea typeface="Times New Roman"/>
                <a:cs typeface="Times New Roman"/>
                <a:sym typeface="Times New Roman"/>
              </a:rPr>
              <a:t>1/7</a:t>
            </a:r>
            <a:endParaRPr/>
          </a:p>
        </p:txBody>
      </p:sp>
      <p:sp>
        <p:nvSpPr>
          <p:cNvPr id="102" name="Google Shape;102;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103" name="Google Shape;103;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104" name="Google Shape;104;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2</a:t>
            </a:fld>
            <a:endParaRPr/>
          </a:p>
        </p:txBody>
      </p:sp>
      <p:sp>
        <p:nvSpPr>
          <p:cNvPr id="105" name="Google Shape;105;p14"/>
          <p:cNvSpPr/>
          <p:nvPr/>
        </p:nvSpPr>
        <p:spPr>
          <a:xfrm>
            <a:off x="457200" y="2172050"/>
            <a:ext cx="8534400" cy="4163100"/>
          </a:xfrm>
          <a:prstGeom prst="rect">
            <a:avLst/>
          </a:prstGeom>
          <a:noFill/>
          <a:ln>
            <a:noFill/>
          </a:ln>
        </p:spPr>
        <p:txBody>
          <a:bodyPr spcFirstLastPara="1" wrap="square" lIns="91425" tIns="45700" rIns="91425" bIns="45700" anchor="t" anchorCtr="0">
            <a:noAutofit/>
          </a:bodyPr>
          <a:lstStyle/>
          <a:p>
            <a:pPr marL="45720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Cricket, especially the IPL has the maximum uncertainty where a single over can completely change the whole momentum and circumstances of the game.</a:t>
            </a:r>
            <a:endParaRPr sz="2000" dirty="0">
              <a:solidFill>
                <a:schemeClr val="dk1"/>
              </a:solidFill>
              <a:latin typeface="Times New Roman"/>
              <a:ea typeface="Times New Roman"/>
              <a:cs typeface="Times New Roman"/>
              <a:sym typeface="Times New Roman"/>
            </a:endParaRPr>
          </a:p>
          <a:p>
            <a:pPr marL="45720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Doing Sports analysis is the process of collecting past matches data and analysing them to extract essential and meaningful insights.</a:t>
            </a:r>
            <a:endParaRPr sz="2000" dirty="0">
              <a:solidFill>
                <a:schemeClr val="dk1"/>
              </a:solidFill>
              <a:latin typeface="Times New Roman"/>
              <a:ea typeface="Times New Roman"/>
              <a:cs typeface="Times New Roman"/>
              <a:sym typeface="Times New Roman"/>
            </a:endParaRPr>
          </a:p>
          <a:p>
            <a:pPr marL="457200" marR="0" lvl="0" indent="-355600" algn="l" rtl="0">
              <a:spcBef>
                <a:spcPts val="0"/>
              </a:spcBef>
              <a:spcAft>
                <a:spcPts val="0"/>
              </a:spcAft>
              <a:buClr>
                <a:srgbClr val="000000"/>
              </a:buClr>
              <a:buSzPts val="2000"/>
              <a:buFont typeface="Times New Roman"/>
              <a:buChar char="●"/>
            </a:pPr>
            <a:r>
              <a:rPr lang="en-IN" sz="2000" dirty="0">
                <a:solidFill>
                  <a:srgbClr val="000000"/>
                </a:solidFill>
                <a:latin typeface="Times New Roman"/>
                <a:ea typeface="Times New Roman"/>
                <a:cs typeface="Times New Roman"/>
                <a:sym typeface="Times New Roman"/>
              </a:rPr>
              <a:t>Using descriptive and inferential statistics, this dataset is a gold mine depending on how deep the analysis is done, and on top of that, the dat</a:t>
            </a:r>
            <a:r>
              <a:rPr lang="en-IN" sz="2000" dirty="0">
                <a:latin typeface="Times New Roman"/>
                <a:ea typeface="Times New Roman"/>
                <a:cs typeface="Times New Roman"/>
                <a:sym typeface="Times New Roman"/>
              </a:rPr>
              <a:t>a of 2015 is also available</a:t>
            </a:r>
            <a:r>
              <a:rPr lang="en-IN" sz="2000" dirty="0">
                <a:solidFill>
                  <a:srgbClr val="000000"/>
                </a:solidFill>
                <a:latin typeface="Times New Roman"/>
                <a:ea typeface="Times New Roman"/>
                <a:cs typeface="Times New Roman"/>
                <a:sym typeface="Times New Roman"/>
              </a:rPr>
              <a:t>.</a:t>
            </a:r>
            <a:endParaRPr sz="2000" dirty="0">
              <a:latin typeface="Times New Roman"/>
              <a:ea typeface="Times New Roman"/>
              <a:cs typeface="Times New Roman"/>
              <a:sym typeface="Times New Roman"/>
            </a:endParaRPr>
          </a:p>
          <a:p>
            <a:pPr marL="457200" marR="0" lvl="0" indent="-355600" algn="l" rtl="0">
              <a:spcBef>
                <a:spcPts val="0"/>
              </a:spcBef>
              <a:spcAft>
                <a:spcPts val="0"/>
              </a:spcAft>
              <a:buClr>
                <a:srgbClr val="000000"/>
              </a:buClr>
              <a:buSzPts val="2000"/>
              <a:buFont typeface="Times New Roman"/>
              <a:buChar char="●"/>
            </a:pPr>
            <a:r>
              <a:rPr lang="en-IN" sz="2000" dirty="0">
                <a:solidFill>
                  <a:srgbClr val="000000"/>
                </a:solidFill>
                <a:latin typeface="Times New Roman"/>
                <a:ea typeface="Times New Roman"/>
                <a:cs typeface="Times New Roman"/>
                <a:sym typeface="Times New Roman"/>
              </a:rPr>
              <a:t>Visualisation of this dataset is the key part of our project as it covers</a:t>
            </a:r>
            <a:r>
              <a:rPr lang="en-IN" sz="2000" dirty="0">
                <a:latin typeface="Times New Roman"/>
                <a:ea typeface="Times New Roman"/>
                <a:cs typeface="Times New Roman"/>
                <a:sym typeface="Times New Roman"/>
              </a:rPr>
              <a:t> a lot of factors determining the winner of the match</a:t>
            </a:r>
            <a:r>
              <a:rPr lang="en-IN" sz="2000" dirty="0">
                <a:solidFill>
                  <a:srgbClr val="000000"/>
                </a:solidFill>
                <a:latin typeface="Times New Roman"/>
                <a:ea typeface="Times New Roman"/>
                <a:cs typeface="Times New Roman"/>
                <a:sym typeface="Times New Roman"/>
              </a:rPr>
              <a:t>.</a:t>
            </a:r>
            <a:endParaRPr sz="2000" dirty="0">
              <a:latin typeface="Times New Roman"/>
              <a:ea typeface="Times New Roman"/>
              <a:cs typeface="Times New Roman"/>
              <a:sym typeface="Times New Roman"/>
            </a:endParaRPr>
          </a:p>
          <a:p>
            <a:pPr marL="457200" marR="0" lvl="0" indent="-355600" algn="l" rtl="0">
              <a:spcBef>
                <a:spcPts val="0"/>
              </a:spcBef>
              <a:spcAft>
                <a:spcPts val="0"/>
              </a:spcAft>
              <a:buSzPts val="2000"/>
              <a:buFont typeface="Times New Roman"/>
              <a:buChar char="●"/>
            </a:pPr>
            <a:r>
              <a:rPr lang="en-IN" sz="2000" dirty="0">
                <a:latin typeface="Times New Roman"/>
                <a:ea typeface="Times New Roman"/>
                <a:cs typeface="Times New Roman"/>
                <a:sym typeface="Times New Roman"/>
              </a:rPr>
              <a:t>As the IPL happens every year and is very popular in India therefore analysis</a:t>
            </a:r>
            <a:endParaRPr sz="2000" dirty="0">
              <a:latin typeface="Times New Roman"/>
              <a:ea typeface="Times New Roman"/>
              <a:cs typeface="Times New Roman"/>
              <a:sym typeface="Times New Roman"/>
            </a:endParaRPr>
          </a:p>
          <a:p>
            <a:pPr marL="0" marR="0" lvl="0" indent="457200" algn="l" rtl="0">
              <a:spcBef>
                <a:spcPts val="0"/>
              </a:spcBef>
              <a:spcAft>
                <a:spcPts val="0"/>
              </a:spcAft>
              <a:buNone/>
            </a:pPr>
            <a:r>
              <a:rPr lang="en-IN" sz="2000" dirty="0">
                <a:latin typeface="Times New Roman"/>
                <a:ea typeface="Times New Roman"/>
                <a:cs typeface="Times New Roman"/>
                <a:sym typeface="Times New Roman"/>
              </a:rPr>
              <a:t>and finding insights can be very useful for future matches.  </a:t>
            </a:r>
            <a:endParaRPr sz="2000" dirty="0">
              <a:solidFill>
                <a:srgbClr val="000000"/>
              </a:solidFill>
              <a:latin typeface="Times New Roman"/>
              <a:ea typeface="Times New Roman"/>
              <a:cs typeface="Times New Roman"/>
              <a:sym typeface="Times New Roman"/>
            </a:endParaRPr>
          </a:p>
          <a:p>
            <a:pPr marL="457200" marR="0" lvl="0" indent="0" algn="l" rtl="0">
              <a:spcBef>
                <a:spcPts val="1600"/>
              </a:spcBef>
              <a:spcAft>
                <a:spcPts val="0"/>
              </a:spcAft>
              <a:buNone/>
            </a:pPr>
            <a:endParaRPr sz="2000" dirty="0">
              <a:solidFill>
                <a:srgbClr val="000000"/>
              </a:solidFill>
              <a:latin typeface="Times New Roman"/>
              <a:ea typeface="Times New Roman"/>
              <a:cs typeface="Times New Roman"/>
              <a:sym typeface="Times New Roman"/>
            </a:endParaRPr>
          </a:p>
          <a:p>
            <a:pPr marL="457200" marR="0" lvl="0" indent="-228600" algn="l" rtl="0">
              <a:spcBef>
                <a:spcPts val="0"/>
              </a:spcBef>
              <a:spcAft>
                <a:spcPts val="0"/>
              </a:spcAft>
              <a:buClr>
                <a:schemeClr val="dk1"/>
              </a:buClr>
              <a:buSzPts val="1800"/>
              <a:buFont typeface="Times New Roman"/>
              <a:buNone/>
            </a:pPr>
            <a:endParaRPr sz="2000" dirty="0">
              <a:solidFill>
                <a:schemeClr val="dk1"/>
              </a:solidFill>
              <a:latin typeface="Times New Roman"/>
              <a:ea typeface="Times New Roman"/>
              <a:cs typeface="Times New Roman"/>
              <a:sym typeface="Times New Roman"/>
            </a:endParaRPr>
          </a:p>
          <a:p>
            <a:pPr marL="0" marR="0" lvl="0" indent="0" algn="l" rtl="0">
              <a:spcBef>
                <a:spcPts val="1600"/>
              </a:spcBef>
              <a:spcAft>
                <a:spcPts val="0"/>
              </a:spcAft>
              <a:buNone/>
            </a:pPr>
            <a:endParaRPr sz="2000" dirty="0">
              <a:solidFill>
                <a:schemeClr val="dk1"/>
              </a:solidFill>
              <a:latin typeface="Times New Roman"/>
              <a:ea typeface="Times New Roman"/>
              <a:cs typeface="Times New Roman"/>
              <a:sym typeface="Times New Roman"/>
            </a:endParaRPr>
          </a:p>
          <a:p>
            <a:pPr marL="457200" marR="0" lvl="0" indent="0" algn="l" rtl="0">
              <a:spcBef>
                <a:spcPts val="1600"/>
              </a:spcBef>
              <a:spcAft>
                <a:spcPts val="0"/>
              </a:spcAft>
              <a:buNone/>
            </a:pPr>
            <a:endParaRPr sz="20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2" name="Google Shape;112;p15"/>
          <p:cNvSpPr/>
          <p:nvPr/>
        </p:nvSpPr>
        <p:spPr>
          <a:xfrm>
            <a:off x="0" y="0"/>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3" name="Google Shape;113;p15"/>
          <p:cNvSpPr/>
          <p:nvPr/>
        </p:nvSpPr>
        <p:spPr>
          <a:xfrm>
            <a:off x="4795838" y="0"/>
            <a:ext cx="4348162" cy="156966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Agenda</a:t>
            </a:r>
            <a:endParaRPr dirty="0">
              <a:solidFill>
                <a:schemeClr val="tx1"/>
              </a:solidFill>
            </a:endParaRPr>
          </a:p>
          <a:p>
            <a:pPr marL="0" marR="0" lvl="0" indent="0" algn="l" rtl="0">
              <a:spcBef>
                <a:spcPts val="0"/>
              </a:spcBef>
              <a:spcAft>
                <a:spcPts val="0"/>
              </a:spcAft>
              <a:buNone/>
            </a:pPr>
            <a:r>
              <a:rPr lang="en-IN" sz="1600" b="1" dirty="0">
                <a:solidFill>
                  <a:schemeClr val="tx1"/>
                </a:solidFill>
                <a:latin typeface="Times New Roman"/>
                <a:ea typeface="Times New Roman"/>
                <a:cs typeface="Times New Roman"/>
                <a:sym typeface="Times New Roman"/>
              </a:rPr>
              <a:t>Introduction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Scope and Motivation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Details of Dataset</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Tools and Technology</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Visualization</a:t>
            </a:r>
            <a:endParaRPr dirty="0">
              <a:solidFill>
                <a:schemeClr val="tx1"/>
              </a:solidFill>
            </a:endParaRPr>
          </a:p>
        </p:txBody>
      </p:sp>
      <p:sp>
        <p:nvSpPr>
          <p:cNvPr id="114" name="Google Shape;114;p15"/>
          <p:cNvSpPr txBox="1"/>
          <p:nvPr/>
        </p:nvSpPr>
        <p:spPr>
          <a:xfrm>
            <a:off x="0" y="533400"/>
            <a:ext cx="4795838" cy="52322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2800" b="1" dirty="0">
                <a:solidFill>
                  <a:srgbClr val="9C1D22"/>
                </a:solidFill>
                <a:latin typeface="Times New Roman"/>
                <a:ea typeface="Times New Roman"/>
                <a:cs typeface="Times New Roman"/>
                <a:sym typeface="Times New Roman"/>
              </a:rPr>
              <a:t>Introduction</a:t>
            </a:r>
            <a:endParaRPr sz="2800" dirty="0">
              <a:solidFill>
                <a:srgbClr val="9C1D22"/>
              </a:solidFill>
              <a:latin typeface="Times New Roman"/>
              <a:ea typeface="Times New Roman"/>
              <a:cs typeface="Times New Roman"/>
              <a:sym typeface="Times New Roman"/>
            </a:endParaRPr>
          </a:p>
        </p:txBody>
      </p:sp>
      <p:sp>
        <p:nvSpPr>
          <p:cNvPr id="115" name="Google Shape;115;p15"/>
          <p:cNvSpPr txBox="1"/>
          <p:nvPr/>
        </p:nvSpPr>
        <p:spPr>
          <a:xfrm>
            <a:off x="14288" y="6553200"/>
            <a:ext cx="447675" cy="33813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b="1">
                <a:solidFill>
                  <a:schemeClr val="lt1"/>
                </a:solidFill>
                <a:latin typeface="Times New Roman"/>
                <a:ea typeface="Times New Roman"/>
                <a:cs typeface="Times New Roman"/>
                <a:sym typeface="Times New Roman"/>
              </a:rPr>
              <a:t>1/7</a:t>
            </a:r>
            <a:endParaRPr/>
          </a:p>
        </p:txBody>
      </p:sp>
      <p:sp>
        <p:nvSpPr>
          <p:cNvPr id="116" name="Google Shape;116;p15"/>
          <p:cNvSpPr txBox="1"/>
          <p:nvPr/>
        </p:nvSpPr>
        <p:spPr>
          <a:xfrm>
            <a:off x="228600" y="2393300"/>
            <a:ext cx="8686800" cy="3117900"/>
          </a:xfrm>
          <a:prstGeom prst="rect">
            <a:avLst/>
          </a:prstGeom>
          <a:noFill/>
          <a:ln>
            <a:noFill/>
          </a:ln>
        </p:spPr>
        <p:txBody>
          <a:bodyPr spcFirstLastPara="1" wrap="square" lIns="91425" tIns="45700" rIns="91425" bIns="45700" anchor="t" anchorCtr="0">
            <a:noAutofit/>
          </a:bodyPr>
          <a:lstStyle/>
          <a:p>
            <a:pPr marL="457200" marR="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The idea is to analyse the IPL data hosted by Kaggle to come up with something interesting and useful.</a:t>
            </a:r>
            <a:endParaRPr sz="2000" dirty="0">
              <a:solidFill>
                <a:schemeClr val="dk1"/>
              </a:solidFill>
              <a:latin typeface="Times New Roman"/>
              <a:ea typeface="Times New Roman"/>
              <a:cs typeface="Times New Roman"/>
              <a:sym typeface="Times New Roman"/>
            </a:endParaRPr>
          </a:p>
          <a:p>
            <a:pPr marL="457200" marR="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The insights from the dataset can really be helpful for the IPL management and team coach to improve themselves. </a:t>
            </a:r>
            <a:endParaRPr sz="2000" dirty="0">
              <a:solidFill>
                <a:schemeClr val="dk1"/>
              </a:solidFill>
              <a:latin typeface="Times New Roman"/>
              <a:ea typeface="Times New Roman"/>
              <a:cs typeface="Times New Roman"/>
              <a:sym typeface="Times New Roman"/>
            </a:endParaRPr>
          </a:p>
          <a:p>
            <a:pPr marL="457200" marR="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Handling all the factors like the effect of home ground and toss winner is a real-world problem.</a:t>
            </a:r>
            <a:endParaRPr sz="2000" dirty="0"/>
          </a:p>
          <a:p>
            <a:pPr marL="457200" marR="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 For future progress, the Machine Learning model can be applied to determine the probability of winning a match on the basis of previous data.</a:t>
            </a:r>
            <a:endParaRPr sz="2000" dirty="0"/>
          </a:p>
          <a:p>
            <a:pPr marL="457200" marR="0" lvl="0" indent="0" algn="l" rtl="0">
              <a:spcBef>
                <a:spcPts val="0"/>
              </a:spcBef>
              <a:spcAft>
                <a:spcPts val="0"/>
              </a:spcAft>
              <a:buNone/>
            </a:pPr>
            <a:r>
              <a:rPr lang="en-IN" sz="2000" dirty="0">
                <a:solidFill>
                  <a:schemeClr val="dk1"/>
                </a:solidFill>
                <a:latin typeface="Times New Roman"/>
                <a:ea typeface="Times New Roman"/>
                <a:cs typeface="Times New Roman"/>
                <a:sym typeface="Times New Roman"/>
              </a:rPr>
              <a:t> </a:t>
            </a:r>
            <a:endParaRPr sz="2000" dirty="0">
              <a:solidFill>
                <a:schemeClr val="dk1"/>
              </a:solidFill>
              <a:latin typeface="Times New Roman"/>
              <a:ea typeface="Times New Roman"/>
              <a:cs typeface="Times New Roman"/>
              <a:sym typeface="Times New Roman"/>
            </a:endParaRPr>
          </a:p>
        </p:txBody>
      </p:sp>
      <p:sp>
        <p:nvSpPr>
          <p:cNvPr id="117" name="Google Shape;117;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118" name="Google Shape;118;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119" name="Google Shape;11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6"/>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6" name="Google Shape;126;p16"/>
          <p:cNvSpPr/>
          <p:nvPr/>
        </p:nvSpPr>
        <p:spPr>
          <a:xfrm>
            <a:off x="0" y="0"/>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7" name="Google Shape;127;p16"/>
          <p:cNvSpPr/>
          <p:nvPr/>
        </p:nvSpPr>
        <p:spPr>
          <a:xfrm>
            <a:off x="4795838" y="0"/>
            <a:ext cx="4348162"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Agenda</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Introduction</a:t>
            </a:r>
            <a:endParaRPr dirty="0">
              <a:solidFill>
                <a:schemeClr val="tx1"/>
              </a:solidFill>
            </a:endParaRPr>
          </a:p>
          <a:p>
            <a:pPr marL="0" marR="0" lvl="0" indent="0" algn="just" rtl="0">
              <a:spcBef>
                <a:spcPts val="0"/>
              </a:spcBef>
              <a:spcAft>
                <a:spcPts val="0"/>
              </a:spcAft>
              <a:buNone/>
            </a:pPr>
            <a:r>
              <a:rPr lang="en-IN" sz="1600" b="1" dirty="0">
                <a:solidFill>
                  <a:schemeClr val="tx1"/>
                </a:solidFill>
                <a:latin typeface="Times New Roman"/>
                <a:ea typeface="Times New Roman"/>
                <a:cs typeface="Times New Roman"/>
                <a:sym typeface="Times New Roman"/>
              </a:rPr>
              <a:t>Scope and Motivation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Details of Dataset</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Tools and Technology</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Visualization</a:t>
            </a:r>
            <a:endParaRPr dirty="0">
              <a:solidFill>
                <a:schemeClr val="tx1"/>
              </a:solidFill>
            </a:endParaRPr>
          </a:p>
          <a:p>
            <a:pPr marL="0" marR="0" lvl="0" indent="0" algn="l" rtl="0">
              <a:spcBef>
                <a:spcPts val="0"/>
              </a:spcBef>
              <a:spcAft>
                <a:spcPts val="0"/>
              </a:spcAft>
              <a:buNone/>
            </a:pPr>
            <a:endParaRPr sz="1600" dirty="0">
              <a:solidFill>
                <a:srgbClr val="7F7F7F"/>
              </a:solidFill>
              <a:latin typeface="Times New Roman"/>
              <a:ea typeface="Times New Roman"/>
              <a:cs typeface="Times New Roman"/>
              <a:sym typeface="Times New Roman"/>
            </a:endParaRPr>
          </a:p>
        </p:txBody>
      </p:sp>
      <p:sp>
        <p:nvSpPr>
          <p:cNvPr id="128" name="Google Shape;128;p16"/>
          <p:cNvSpPr txBox="1"/>
          <p:nvPr/>
        </p:nvSpPr>
        <p:spPr>
          <a:xfrm>
            <a:off x="0" y="533400"/>
            <a:ext cx="4795838" cy="52322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2800" b="1">
                <a:solidFill>
                  <a:srgbClr val="9C1D22"/>
                </a:solidFill>
                <a:latin typeface="Times New Roman"/>
                <a:ea typeface="Times New Roman"/>
                <a:cs typeface="Times New Roman"/>
                <a:sym typeface="Times New Roman"/>
              </a:rPr>
              <a:t>Scope and Motivation</a:t>
            </a:r>
            <a:endParaRPr sz="2800">
              <a:solidFill>
                <a:srgbClr val="9C1D22"/>
              </a:solidFill>
              <a:latin typeface="Times New Roman"/>
              <a:ea typeface="Times New Roman"/>
              <a:cs typeface="Times New Roman"/>
              <a:sym typeface="Times New Roman"/>
            </a:endParaRPr>
          </a:p>
        </p:txBody>
      </p:sp>
      <p:sp>
        <p:nvSpPr>
          <p:cNvPr id="129" name="Google Shape;129;p16"/>
          <p:cNvSpPr txBox="1"/>
          <p:nvPr/>
        </p:nvSpPr>
        <p:spPr>
          <a:xfrm>
            <a:off x="14288" y="6553200"/>
            <a:ext cx="447675" cy="33813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b="1">
                <a:solidFill>
                  <a:schemeClr val="lt1"/>
                </a:solidFill>
                <a:latin typeface="Times New Roman"/>
                <a:ea typeface="Times New Roman"/>
                <a:cs typeface="Times New Roman"/>
                <a:sym typeface="Times New Roman"/>
              </a:rPr>
              <a:t>1/7</a:t>
            </a:r>
            <a:endParaRPr/>
          </a:p>
        </p:txBody>
      </p:sp>
      <p:sp>
        <p:nvSpPr>
          <p:cNvPr id="130" name="Google Shape;130;p16"/>
          <p:cNvSpPr txBox="1"/>
          <p:nvPr/>
        </p:nvSpPr>
        <p:spPr>
          <a:xfrm>
            <a:off x="228600" y="2213975"/>
            <a:ext cx="8686800" cy="4484100"/>
          </a:xfrm>
          <a:prstGeom prst="rect">
            <a:avLst/>
          </a:prstGeom>
          <a:noFill/>
          <a:ln>
            <a:noFill/>
          </a:ln>
        </p:spPr>
        <p:txBody>
          <a:bodyPr spcFirstLastPara="1" wrap="square" lIns="91425" tIns="45700" rIns="91425" bIns="45700" anchor="t" anchorCtr="0">
            <a:noAutofit/>
          </a:bodyPr>
          <a:lstStyle/>
          <a:p>
            <a:pPr marL="457200" marR="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Predicting the winner of the next season of IPL based on past data can give us idea that which team has higher probability of winning the match which seems pretty interesting. </a:t>
            </a:r>
            <a:endParaRPr sz="2000" dirty="0"/>
          </a:p>
          <a:p>
            <a:pPr marL="457200" marR="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As the dataset tell about the team, who won the toss along with the information of venue and man of match. The chances of winning the match by that team can also be determined on basis of these factor which is beneficial for sponsors and advertisement also.</a:t>
            </a:r>
            <a:endParaRPr sz="2000" dirty="0">
              <a:solidFill>
                <a:schemeClr val="dk1"/>
              </a:solidFill>
              <a:latin typeface="Times New Roman"/>
              <a:ea typeface="Times New Roman"/>
              <a:cs typeface="Times New Roman"/>
              <a:sym typeface="Times New Roman"/>
            </a:endParaRPr>
          </a:p>
          <a:p>
            <a:pPr marL="45720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As a cricket enthusiast, working on this dataset was fun and getting the insights was interesting.</a:t>
            </a:r>
            <a:endParaRPr sz="2000" dirty="0">
              <a:solidFill>
                <a:schemeClr val="dk1"/>
              </a:solidFill>
              <a:latin typeface="Times New Roman"/>
              <a:ea typeface="Times New Roman"/>
              <a:cs typeface="Times New Roman"/>
              <a:sym typeface="Times New Roman"/>
            </a:endParaRPr>
          </a:p>
          <a:p>
            <a:pPr marL="457200" lvl="0" indent="-355600" algn="l"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Predicting the outcome of the match is a challenge but by means of inferential statistics and data visualization we can overcome the challenge to a certain extent. </a:t>
            </a:r>
            <a:endParaRPr sz="2000" dirty="0">
              <a:solidFill>
                <a:schemeClr val="dk1"/>
              </a:solidFill>
              <a:latin typeface="Times New Roman"/>
              <a:ea typeface="Times New Roman"/>
              <a:cs typeface="Times New Roman"/>
              <a:sym typeface="Times New Roman"/>
            </a:endParaRPr>
          </a:p>
          <a:p>
            <a:pPr marL="0" marR="0" lvl="0" indent="0" algn="l" rtl="0">
              <a:spcBef>
                <a:spcPts val="1600"/>
              </a:spcBef>
              <a:spcAft>
                <a:spcPts val="0"/>
              </a:spcAft>
              <a:buNone/>
            </a:pPr>
            <a:endParaRPr sz="2000" dirty="0">
              <a:solidFill>
                <a:schemeClr val="dk1"/>
              </a:solidFill>
              <a:latin typeface="Times New Roman"/>
              <a:ea typeface="Times New Roman"/>
              <a:cs typeface="Times New Roman"/>
              <a:sym typeface="Times New Roman"/>
            </a:endParaRPr>
          </a:p>
          <a:p>
            <a:pPr marL="0" marR="0" lvl="0" indent="0" algn="l" rtl="0">
              <a:spcBef>
                <a:spcPts val="1600"/>
              </a:spcBef>
              <a:spcAft>
                <a:spcPts val="0"/>
              </a:spcAft>
              <a:buNone/>
            </a:pPr>
            <a:endParaRPr sz="2000" dirty="0">
              <a:solidFill>
                <a:schemeClr val="dk1"/>
              </a:solidFill>
              <a:latin typeface="Times New Roman"/>
              <a:ea typeface="Times New Roman"/>
              <a:cs typeface="Times New Roman"/>
              <a:sym typeface="Times New Roman"/>
            </a:endParaRPr>
          </a:p>
          <a:p>
            <a:pPr marL="0" marR="0" lvl="0" indent="0" algn="l" rtl="0">
              <a:spcBef>
                <a:spcPts val="1600"/>
              </a:spcBef>
              <a:spcAft>
                <a:spcPts val="0"/>
              </a:spcAft>
              <a:buNone/>
            </a:pPr>
            <a:endParaRPr sz="2000" dirty="0">
              <a:solidFill>
                <a:srgbClr val="FF0000"/>
              </a:solidFill>
              <a:latin typeface="Times New Roman"/>
              <a:ea typeface="Times New Roman"/>
              <a:cs typeface="Times New Roman"/>
              <a:sym typeface="Times New Roman"/>
            </a:endParaRPr>
          </a:p>
        </p:txBody>
      </p:sp>
      <p:sp>
        <p:nvSpPr>
          <p:cNvPr id="131" name="Google Shape;131;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132" name="Google Shape;13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133" name="Google Shape;133;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7"/>
          <p:cNvSpPr/>
          <p:nvPr/>
        </p:nvSpPr>
        <p:spPr>
          <a:xfrm>
            <a:off x="4800600" y="0"/>
            <a:ext cx="4343400" cy="1569900"/>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0" name="Google Shape;140;p17"/>
          <p:cNvSpPr/>
          <p:nvPr/>
        </p:nvSpPr>
        <p:spPr>
          <a:xfrm>
            <a:off x="0" y="0"/>
            <a:ext cx="4795800" cy="1569900"/>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1" name="Google Shape;141;p17"/>
          <p:cNvSpPr/>
          <p:nvPr/>
        </p:nvSpPr>
        <p:spPr>
          <a:xfrm>
            <a:off x="4795838" y="0"/>
            <a:ext cx="4348200" cy="1569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Agenda</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Introduction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Scope and Motivation</a:t>
            </a:r>
            <a:endParaRPr dirty="0">
              <a:solidFill>
                <a:schemeClr val="tx1"/>
              </a:solidFill>
            </a:endParaRPr>
          </a:p>
          <a:p>
            <a:pPr marL="0" marR="0" lvl="0" indent="0" algn="just" rtl="0">
              <a:spcBef>
                <a:spcPts val="0"/>
              </a:spcBef>
              <a:spcAft>
                <a:spcPts val="0"/>
              </a:spcAft>
              <a:buNone/>
            </a:pPr>
            <a:r>
              <a:rPr lang="en-IN" sz="1600" b="1" dirty="0">
                <a:solidFill>
                  <a:schemeClr val="tx1"/>
                </a:solidFill>
                <a:latin typeface="Times New Roman"/>
                <a:ea typeface="Times New Roman"/>
                <a:cs typeface="Times New Roman"/>
                <a:sym typeface="Times New Roman"/>
              </a:rPr>
              <a:t>Details of Dataset</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Tools and Technology</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Visualization</a:t>
            </a:r>
            <a:endParaRPr dirty="0">
              <a:solidFill>
                <a:schemeClr val="tx1"/>
              </a:solidFill>
            </a:endParaRPr>
          </a:p>
        </p:txBody>
      </p:sp>
      <p:sp>
        <p:nvSpPr>
          <p:cNvPr id="142" name="Google Shape;142;p17"/>
          <p:cNvSpPr txBox="1"/>
          <p:nvPr/>
        </p:nvSpPr>
        <p:spPr>
          <a:xfrm>
            <a:off x="0" y="533400"/>
            <a:ext cx="4795800" cy="523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2800" b="1" dirty="0">
                <a:solidFill>
                  <a:srgbClr val="9C1D22"/>
                </a:solidFill>
                <a:latin typeface="Times New Roman"/>
                <a:ea typeface="Times New Roman"/>
                <a:cs typeface="Times New Roman"/>
                <a:sym typeface="Times New Roman"/>
              </a:rPr>
              <a:t>Details of Dataset</a:t>
            </a:r>
            <a:endParaRPr sz="2800" dirty="0">
              <a:solidFill>
                <a:srgbClr val="9C1D22"/>
              </a:solidFill>
              <a:latin typeface="Times New Roman"/>
              <a:ea typeface="Times New Roman"/>
              <a:cs typeface="Times New Roman"/>
              <a:sym typeface="Times New Roman"/>
            </a:endParaRPr>
          </a:p>
        </p:txBody>
      </p:sp>
      <p:sp>
        <p:nvSpPr>
          <p:cNvPr id="143" name="Google Shape;143;p17"/>
          <p:cNvSpPr txBox="1"/>
          <p:nvPr/>
        </p:nvSpPr>
        <p:spPr>
          <a:xfrm>
            <a:off x="14288" y="6553200"/>
            <a:ext cx="447600" cy="338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b="1">
                <a:solidFill>
                  <a:schemeClr val="lt1"/>
                </a:solidFill>
                <a:latin typeface="Times New Roman"/>
                <a:ea typeface="Times New Roman"/>
                <a:cs typeface="Times New Roman"/>
                <a:sym typeface="Times New Roman"/>
              </a:rPr>
              <a:t>1/7</a:t>
            </a:r>
            <a:endParaRPr/>
          </a:p>
        </p:txBody>
      </p:sp>
      <p:sp>
        <p:nvSpPr>
          <p:cNvPr id="144" name="Google Shape;144;p17"/>
          <p:cNvSpPr txBox="1"/>
          <p:nvPr/>
        </p:nvSpPr>
        <p:spPr>
          <a:xfrm>
            <a:off x="228600" y="1873075"/>
            <a:ext cx="8686800" cy="4182300"/>
          </a:xfrm>
          <a:prstGeom prst="rect">
            <a:avLst/>
          </a:prstGeom>
          <a:noFill/>
          <a:ln>
            <a:noFill/>
          </a:ln>
        </p:spPr>
        <p:txBody>
          <a:bodyPr spcFirstLastPara="1" wrap="square" lIns="91425" tIns="45700" rIns="91425" bIns="45700" anchor="t" anchorCtr="0">
            <a:noAutofit/>
          </a:bodyPr>
          <a:lstStyle/>
          <a:p>
            <a:pPr marL="457200" lvl="0" indent="-355600" algn="just" rtl="0">
              <a:spcBef>
                <a:spcPts val="0"/>
              </a:spcBef>
              <a:spcAft>
                <a:spcPts val="0"/>
              </a:spcAft>
              <a:buClr>
                <a:schemeClr val="dk1"/>
              </a:buClr>
              <a:buSzPts val="2000"/>
              <a:buFont typeface="Times New Roman"/>
              <a:buChar char="●"/>
            </a:pPr>
            <a:endParaRPr lang="en-IN" sz="2000"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The dataset was taken from the </a:t>
            </a:r>
            <a:r>
              <a:rPr lang="en-IN" sz="2000" dirty="0" err="1">
                <a:solidFill>
                  <a:schemeClr val="dk1"/>
                </a:solidFill>
                <a:latin typeface="Times New Roman"/>
                <a:ea typeface="Times New Roman"/>
                <a:cs typeface="Times New Roman"/>
                <a:sym typeface="Times New Roman"/>
              </a:rPr>
              <a:t>kaggle</a:t>
            </a:r>
            <a:r>
              <a:rPr lang="en-IN" sz="2000" dirty="0">
                <a:solidFill>
                  <a:schemeClr val="dk1"/>
                </a:solidFill>
                <a:latin typeface="Times New Roman"/>
                <a:ea typeface="Times New Roman"/>
                <a:cs typeface="Times New Roman"/>
                <a:sym typeface="Times New Roman"/>
              </a:rPr>
              <a:t> and I have chosen the IPL data from the year 2008-2015.</a:t>
            </a:r>
          </a:p>
          <a:p>
            <a:pPr marL="457200" lvl="0" indent="-355600" algn="just" rtl="0">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The dataset has nearly 516 rows and 17 columns with some missing and wrong data (mostly </a:t>
            </a:r>
            <a:r>
              <a:rPr lang="en-IN" sz="2000" dirty="0" err="1">
                <a:solidFill>
                  <a:schemeClr val="dk1"/>
                </a:solidFill>
                <a:latin typeface="Times New Roman"/>
                <a:ea typeface="Times New Roman"/>
                <a:cs typeface="Times New Roman"/>
                <a:sym typeface="Times New Roman"/>
              </a:rPr>
              <a:t>na</a:t>
            </a:r>
            <a:r>
              <a:rPr lang="en-IN" sz="2000" dirty="0">
                <a:solidFill>
                  <a:schemeClr val="dk1"/>
                </a:solidFill>
                <a:latin typeface="Times New Roman"/>
                <a:ea typeface="Times New Roman"/>
                <a:cs typeface="Times New Roman"/>
                <a:sym typeface="Times New Roman"/>
              </a:rPr>
              <a:t> values).</a:t>
            </a:r>
            <a:endParaRPr sz="2000"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The dataset has detailed information about which team won the match by how much margin (wicket or runs depending on the team to opt for batting or bowling).</a:t>
            </a:r>
            <a:endParaRPr sz="2000"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The dataset has columns telling about the man of the match, venue, and the dataset was not sorted based on season, so data was sorted at the beginning.</a:t>
            </a:r>
            <a:endParaRPr sz="2000" dirty="0">
              <a:solidFill>
                <a:schemeClr val="dk1"/>
              </a:solidFill>
              <a:latin typeface="Times New Roman"/>
              <a:ea typeface="Times New Roman"/>
              <a:cs typeface="Times New Roman"/>
              <a:sym typeface="Times New Roman"/>
            </a:endParaRPr>
          </a:p>
          <a:p>
            <a:pPr marL="457200" lvl="0" indent="0" algn="l" rtl="0">
              <a:lnSpc>
                <a:spcPct val="115000"/>
              </a:lnSpc>
              <a:spcBef>
                <a:spcPts val="1600"/>
              </a:spcBef>
              <a:spcAft>
                <a:spcPts val="0"/>
              </a:spcAft>
              <a:buNone/>
            </a:pPr>
            <a:endParaRPr sz="2000" dirty="0">
              <a:solidFill>
                <a:schemeClr val="dk1"/>
              </a:solidFill>
              <a:latin typeface="Times New Roman"/>
              <a:ea typeface="Times New Roman"/>
              <a:cs typeface="Times New Roman"/>
              <a:sym typeface="Times New Roman"/>
            </a:endParaRPr>
          </a:p>
          <a:p>
            <a:pPr marL="0" marR="0" lvl="0" indent="0" algn="just" rtl="0">
              <a:spcBef>
                <a:spcPts val="1600"/>
              </a:spcBef>
              <a:spcAft>
                <a:spcPts val="0"/>
              </a:spcAft>
              <a:buNone/>
            </a:pPr>
            <a:endParaRPr sz="2000" dirty="0">
              <a:solidFill>
                <a:srgbClr val="FF0000"/>
              </a:solidFill>
              <a:latin typeface="Times New Roman"/>
              <a:ea typeface="Times New Roman"/>
              <a:cs typeface="Times New Roman"/>
              <a:sym typeface="Times New Roman"/>
            </a:endParaRPr>
          </a:p>
        </p:txBody>
      </p:sp>
      <p:sp>
        <p:nvSpPr>
          <p:cNvPr id="145" name="Google Shape;145;p17"/>
          <p:cNvSpPr txBox="1">
            <a:spLocks noGrp="1"/>
          </p:cNvSpPr>
          <p:nvPr>
            <p:ph type="ftr" idx="11"/>
          </p:nvPr>
        </p:nvSpPr>
        <p:spPr>
          <a:xfrm>
            <a:off x="3124200" y="6356350"/>
            <a:ext cx="2895600" cy="3651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146" name="Google Shape;146;p17"/>
          <p:cNvSpPr txBox="1">
            <a:spLocks noGrp="1"/>
          </p:cNvSpPr>
          <p:nvPr>
            <p:ph type="dt" idx="10"/>
          </p:nvPr>
        </p:nvSpPr>
        <p:spPr>
          <a:xfrm>
            <a:off x="457200" y="6356350"/>
            <a:ext cx="2133600" cy="3651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147" name="Google Shape;147;p17"/>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8"/>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4" name="Google Shape;154;p18"/>
          <p:cNvSpPr/>
          <p:nvPr/>
        </p:nvSpPr>
        <p:spPr>
          <a:xfrm>
            <a:off x="0" y="0"/>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5" name="Google Shape;155;p18"/>
          <p:cNvSpPr/>
          <p:nvPr/>
        </p:nvSpPr>
        <p:spPr>
          <a:xfrm>
            <a:off x="4795838" y="0"/>
            <a:ext cx="4348162" cy="156966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p>
        </p:txBody>
      </p:sp>
      <p:sp>
        <p:nvSpPr>
          <p:cNvPr id="156" name="Google Shape;156;p18"/>
          <p:cNvSpPr txBox="1"/>
          <p:nvPr/>
        </p:nvSpPr>
        <p:spPr>
          <a:xfrm>
            <a:off x="0" y="533400"/>
            <a:ext cx="4795838" cy="52322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4800" b="1" dirty="0">
                <a:solidFill>
                  <a:srgbClr val="9C1D22"/>
                </a:solidFill>
                <a:latin typeface="Times New Roman"/>
                <a:ea typeface="Times New Roman"/>
                <a:cs typeface="Times New Roman"/>
                <a:sym typeface="Times New Roman"/>
              </a:rPr>
              <a:t>Data Cleaning</a:t>
            </a:r>
            <a:endParaRPr sz="4800" dirty="0">
              <a:solidFill>
                <a:srgbClr val="9C1D22"/>
              </a:solidFill>
              <a:latin typeface="Times New Roman"/>
              <a:ea typeface="Times New Roman"/>
              <a:cs typeface="Times New Roman"/>
              <a:sym typeface="Times New Roman"/>
            </a:endParaRPr>
          </a:p>
        </p:txBody>
      </p:sp>
      <p:sp>
        <p:nvSpPr>
          <p:cNvPr id="157" name="Google Shape;157;p18"/>
          <p:cNvSpPr txBox="1"/>
          <p:nvPr/>
        </p:nvSpPr>
        <p:spPr>
          <a:xfrm>
            <a:off x="14288" y="6553200"/>
            <a:ext cx="447675" cy="33813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b="1">
                <a:solidFill>
                  <a:schemeClr val="lt1"/>
                </a:solidFill>
                <a:latin typeface="Times New Roman"/>
                <a:ea typeface="Times New Roman"/>
                <a:cs typeface="Times New Roman"/>
                <a:sym typeface="Times New Roman"/>
              </a:rPr>
              <a:t>1/7</a:t>
            </a:r>
            <a:endParaRPr/>
          </a:p>
        </p:txBody>
      </p:sp>
      <p:sp>
        <p:nvSpPr>
          <p:cNvPr id="158" name="Google Shape;158;p18"/>
          <p:cNvSpPr txBox="1"/>
          <p:nvPr/>
        </p:nvSpPr>
        <p:spPr>
          <a:xfrm>
            <a:off x="228600" y="1914213"/>
            <a:ext cx="8686800" cy="4141200"/>
          </a:xfrm>
          <a:prstGeom prst="rect">
            <a:avLst/>
          </a:prstGeom>
          <a:noFill/>
          <a:ln>
            <a:noFill/>
          </a:ln>
        </p:spPr>
        <p:txBody>
          <a:bodyPr spcFirstLastPara="1" wrap="square" lIns="91425" tIns="45700" rIns="91425" bIns="45700" anchor="t" anchorCtr="0">
            <a:noAutofit/>
          </a:bodyPr>
          <a:lstStyle/>
          <a:p>
            <a:pPr marL="457200" lvl="0" indent="-355600" algn="l" rtl="0">
              <a:lnSpc>
                <a:spcPct val="115000"/>
              </a:lnSpc>
              <a:spcBef>
                <a:spcPts val="0"/>
              </a:spcBef>
              <a:spcAft>
                <a:spcPts val="0"/>
              </a:spcAft>
              <a:buClr>
                <a:schemeClr val="dk1"/>
              </a:buClr>
              <a:buSzPts val="2000"/>
              <a:buFont typeface="Times New Roman"/>
              <a:buChar char="●"/>
            </a:pPr>
            <a:endParaRPr lang="en-IN" sz="2000" dirty="0">
              <a:solidFill>
                <a:schemeClr val="dk1"/>
              </a:solidFill>
              <a:latin typeface="Times New Roman"/>
              <a:ea typeface="Times New Roman"/>
              <a:cs typeface="Times New Roman"/>
              <a:sym typeface="Times New Roman"/>
            </a:endParaRPr>
          </a:p>
          <a:p>
            <a:pPr marL="101600" lvl="0" algn="l" rtl="0">
              <a:lnSpc>
                <a:spcPct val="115000"/>
              </a:lnSpc>
              <a:spcBef>
                <a:spcPts val="0"/>
              </a:spcBef>
              <a:spcAft>
                <a:spcPts val="0"/>
              </a:spcAft>
              <a:buClr>
                <a:schemeClr val="dk1"/>
              </a:buClr>
              <a:buSzPts val="2000"/>
            </a:pPr>
            <a:endParaRPr lang="en-IN" sz="2000"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In the Dataset there were a lot of missing values in many rows and columns and cleaning the dataset is important to get graphs and insights without errors.</a:t>
            </a:r>
          </a:p>
          <a:p>
            <a:pPr marL="101600" lvl="0" algn="l" rtl="0">
              <a:lnSpc>
                <a:spcPct val="115000"/>
              </a:lnSpc>
              <a:spcBef>
                <a:spcPts val="0"/>
              </a:spcBef>
              <a:spcAft>
                <a:spcPts val="0"/>
              </a:spcAft>
              <a:buClr>
                <a:schemeClr val="dk1"/>
              </a:buClr>
              <a:buSzPts val="2000"/>
            </a:pPr>
            <a:endParaRPr sz="2000" dirty="0">
              <a:solidFill>
                <a:schemeClr val="dk1"/>
              </a:solidFill>
              <a:latin typeface="Times New Roman"/>
              <a:ea typeface="Times New Roman"/>
              <a:cs typeface="Times New Roman"/>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IN" sz="2000" dirty="0">
                <a:solidFill>
                  <a:schemeClr val="dk1"/>
                </a:solidFill>
                <a:latin typeface="Times New Roman"/>
                <a:ea typeface="Times New Roman"/>
                <a:cs typeface="Times New Roman"/>
                <a:sym typeface="Times New Roman"/>
              </a:rPr>
              <a:t>The matches where no result (maybe due to bad weather),  the player of match and match-winner cannot be determined therefore data in those cells was filled with 'Not Possible’.</a:t>
            </a:r>
          </a:p>
          <a:p>
            <a:pPr marL="101600" lvl="0" algn="l" rtl="0">
              <a:lnSpc>
                <a:spcPct val="115000"/>
              </a:lnSpc>
              <a:spcBef>
                <a:spcPts val="0"/>
              </a:spcBef>
              <a:spcAft>
                <a:spcPts val="0"/>
              </a:spcAft>
              <a:buClr>
                <a:schemeClr val="dk1"/>
              </a:buClr>
              <a:buSzPts val="2000"/>
            </a:pPr>
            <a:endParaRPr sz="2000" dirty="0">
              <a:solidFill>
                <a:schemeClr val="dk1"/>
              </a:solidFill>
              <a:latin typeface="Times New Roman"/>
              <a:ea typeface="Times New Roman"/>
              <a:cs typeface="Times New Roman"/>
              <a:sym typeface="Times New Roman"/>
            </a:endParaRPr>
          </a:p>
          <a:p>
            <a:pPr marL="457200" lvl="0" indent="0" algn="l" rtl="0">
              <a:lnSpc>
                <a:spcPct val="115000"/>
              </a:lnSpc>
              <a:spcBef>
                <a:spcPts val="1600"/>
              </a:spcBef>
              <a:spcAft>
                <a:spcPts val="0"/>
              </a:spcAft>
              <a:buNone/>
            </a:pPr>
            <a:endParaRPr sz="2000" dirty="0">
              <a:solidFill>
                <a:schemeClr val="dk1"/>
              </a:solidFill>
              <a:latin typeface="Times New Roman"/>
              <a:ea typeface="Times New Roman"/>
              <a:cs typeface="Times New Roman"/>
              <a:sym typeface="Times New Roman"/>
            </a:endParaRPr>
          </a:p>
          <a:p>
            <a:pPr marL="0" marR="0" lvl="0" indent="0" algn="just" rtl="0">
              <a:spcBef>
                <a:spcPts val="1600"/>
              </a:spcBef>
              <a:spcAft>
                <a:spcPts val="0"/>
              </a:spcAft>
              <a:buNone/>
            </a:pPr>
            <a:endParaRPr sz="2000" dirty="0">
              <a:solidFill>
                <a:srgbClr val="FF0000"/>
              </a:solidFill>
              <a:latin typeface="Times New Roman"/>
              <a:ea typeface="Times New Roman"/>
              <a:cs typeface="Times New Roman"/>
              <a:sym typeface="Times New Roman"/>
            </a:endParaRPr>
          </a:p>
        </p:txBody>
      </p:sp>
      <p:sp>
        <p:nvSpPr>
          <p:cNvPr id="159" name="Google Shape;159;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160" name="Google Shape;160;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161" name="Google Shape;161;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9"/>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8" name="Google Shape;168;p19"/>
          <p:cNvSpPr/>
          <p:nvPr/>
        </p:nvSpPr>
        <p:spPr>
          <a:xfrm>
            <a:off x="0" y="0"/>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69" name="Google Shape;169;p19"/>
          <p:cNvSpPr/>
          <p:nvPr/>
        </p:nvSpPr>
        <p:spPr>
          <a:xfrm>
            <a:off x="4795838" y="0"/>
            <a:ext cx="4348162" cy="156966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Agenda</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Introduction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Scope and Motivation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Details of Dataset</a:t>
            </a:r>
            <a:endParaRPr dirty="0">
              <a:solidFill>
                <a:schemeClr val="tx1"/>
              </a:solidFill>
            </a:endParaRPr>
          </a:p>
          <a:p>
            <a:pPr marL="0" marR="0" lvl="0" indent="0" algn="l" rtl="0">
              <a:spcBef>
                <a:spcPts val="0"/>
              </a:spcBef>
              <a:spcAft>
                <a:spcPts val="0"/>
              </a:spcAft>
              <a:buNone/>
            </a:pPr>
            <a:r>
              <a:rPr lang="en-IN" sz="1600" b="1" dirty="0">
                <a:solidFill>
                  <a:schemeClr val="tx1"/>
                </a:solidFill>
                <a:latin typeface="Times New Roman"/>
                <a:ea typeface="Times New Roman"/>
                <a:cs typeface="Times New Roman"/>
                <a:sym typeface="Times New Roman"/>
              </a:rPr>
              <a:t>Tools and Technology</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Visualization</a:t>
            </a:r>
            <a:endParaRPr dirty="0">
              <a:solidFill>
                <a:schemeClr val="tx1"/>
              </a:solidFill>
            </a:endParaRPr>
          </a:p>
        </p:txBody>
      </p:sp>
      <p:sp>
        <p:nvSpPr>
          <p:cNvPr id="170" name="Google Shape;170;p19"/>
          <p:cNvSpPr txBox="1"/>
          <p:nvPr/>
        </p:nvSpPr>
        <p:spPr>
          <a:xfrm>
            <a:off x="0" y="533400"/>
            <a:ext cx="4795838" cy="52322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2800" b="1" dirty="0">
                <a:solidFill>
                  <a:srgbClr val="9C1D22"/>
                </a:solidFill>
                <a:latin typeface="Times New Roman"/>
                <a:ea typeface="Times New Roman"/>
                <a:cs typeface="Times New Roman"/>
                <a:sym typeface="Times New Roman"/>
              </a:rPr>
              <a:t>Tools and Technology</a:t>
            </a:r>
            <a:endParaRPr sz="2800" dirty="0">
              <a:solidFill>
                <a:srgbClr val="9C1D22"/>
              </a:solidFill>
              <a:latin typeface="Times New Roman"/>
              <a:ea typeface="Times New Roman"/>
              <a:cs typeface="Times New Roman"/>
              <a:sym typeface="Times New Roman"/>
            </a:endParaRPr>
          </a:p>
        </p:txBody>
      </p:sp>
      <p:sp>
        <p:nvSpPr>
          <p:cNvPr id="171" name="Google Shape;171;p19"/>
          <p:cNvSpPr txBox="1"/>
          <p:nvPr/>
        </p:nvSpPr>
        <p:spPr>
          <a:xfrm>
            <a:off x="14288" y="6553200"/>
            <a:ext cx="447675" cy="33813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b="1">
                <a:solidFill>
                  <a:schemeClr val="lt1"/>
                </a:solidFill>
                <a:latin typeface="Times New Roman"/>
                <a:ea typeface="Times New Roman"/>
                <a:cs typeface="Times New Roman"/>
                <a:sym typeface="Times New Roman"/>
              </a:rPr>
              <a:t>1/7</a:t>
            </a:r>
            <a:endParaRPr/>
          </a:p>
        </p:txBody>
      </p:sp>
      <p:sp>
        <p:nvSpPr>
          <p:cNvPr id="172" name="Google Shape;172;p19"/>
          <p:cNvSpPr txBox="1"/>
          <p:nvPr/>
        </p:nvSpPr>
        <p:spPr>
          <a:xfrm>
            <a:off x="228600" y="1600200"/>
            <a:ext cx="8686800" cy="4225800"/>
          </a:xfrm>
          <a:prstGeom prst="rect">
            <a:avLst/>
          </a:prstGeom>
          <a:noFill/>
          <a:ln>
            <a:noFill/>
          </a:ln>
        </p:spPr>
        <p:txBody>
          <a:bodyPr spcFirstLastPara="1" wrap="square" lIns="91425" tIns="45700" rIns="91425" bIns="45700" anchor="t" anchorCtr="0">
            <a:noAutofit/>
          </a:bodyPr>
          <a:lstStyle/>
          <a:p>
            <a:pPr marL="457200" marR="0" lvl="0" indent="0" algn="just" rtl="0">
              <a:spcBef>
                <a:spcPts val="0"/>
              </a:spcBef>
              <a:spcAft>
                <a:spcPts val="0"/>
              </a:spcAft>
              <a:buNone/>
            </a:pPr>
            <a:r>
              <a:rPr lang="en-IN" sz="2000" dirty="0">
                <a:latin typeface="Times New Roman"/>
                <a:ea typeface="Times New Roman"/>
                <a:cs typeface="Times New Roman"/>
                <a:sym typeface="Times New Roman"/>
              </a:rPr>
              <a:t>The Tools used for the analysis of the dataset:-</a:t>
            </a:r>
            <a:endParaRPr lang="en-IN" sz="2000" dirty="0">
              <a:solidFill>
                <a:srgbClr val="FF0000"/>
              </a:solidFill>
              <a:latin typeface="Times New Roman"/>
              <a:ea typeface="Times New Roman"/>
              <a:cs typeface="Times New Roman"/>
              <a:sym typeface="Times New Roman"/>
            </a:endParaRPr>
          </a:p>
          <a:p>
            <a:pPr marL="457200" marR="0" lvl="0" algn="just" rtl="0">
              <a:spcBef>
                <a:spcPts val="0"/>
              </a:spcBef>
              <a:spcAft>
                <a:spcPts val="0"/>
              </a:spcAft>
            </a:pPr>
            <a:endParaRPr sz="2000" dirty="0">
              <a:solidFill>
                <a:srgbClr val="FF0000"/>
              </a:solidFill>
              <a:latin typeface="Times New Roman"/>
              <a:ea typeface="Times New Roman"/>
              <a:cs typeface="Times New Roman"/>
              <a:sym typeface="Times New Roman"/>
            </a:endParaRPr>
          </a:p>
          <a:p>
            <a:pPr marL="342900" marR="0" lvl="0" indent="-342900" algn="just" rtl="0">
              <a:spcBef>
                <a:spcPts val="0"/>
              </a:spcBef>
              <a:spcAft>
                <a:spcPts val="0"/>
              </a:spcAft>
              <a:buSzPct val="200000"/>
              <a:buFont typeface="Arial" panose="020B0604020202020204" pitchFamily="34" charset="0"/>
              <a:buChar char="•"/>
            </a:pPr>
            <a:r>
              <a:rPr lang="en-IN" sz="2000" dirty="0">
                <a:solidFill>
                  <a:srgbClr val="FF0000"/>
                </a:solidFill>
                <a:latin typeface="Times New Roman"/>
                <a:ea typeface="Times New Roman"/>
                <a:cs typeface="Times New Roman"/>
                <a:sym typeface="Times New Roman"/>
              </a:rPr>
              <a:t> </a:t>
            </a:r>
            <a:r>
              <a:rPr lang="en-IN" sz="2000" b="1" dirty="0">
                <a:solidFill>
                  <a:schemeClr val="tx1"/>
                </a:solidFill>
                <a:latin typeface="Times New Roman"/>
                <a:ea typeface="Times New Roman"/>
                <a:cs typeface="Times New Roman"/>
                <a:sym typeface="Times New Roman"/>
              </a:rPr>
              <a:t>Pivot table: </a:t>
            </a:r>
            <a:r>
              <a:rPr lang="en-US" sz="2000" dirty="0">
                <a:solidFill>
                  <a:schemeClr val="tx1"/>
                </a:solidFill>
                <a:latin typeface="Times New Roman"/>
                <a:ea typeface="Times New Roman"/>
                <a:cs typeface="Times New Roman"/>
                <a:sym typeface="Times New Roman"/>
              </a:rPr>
              <a:t>A PivotTable is a powerful tool to calculate, summarize, and analyze data that lets you see comparisons, patterns, and trends in your data. PivotTables work a little bit differently depending on what platform you are using to run Excel.</a:t>
            </a:r>
          </a:p>
          <a:p>
            <a:pPr marL="342900" marR="0" lvl="0" indent="-342900" algn="just" rtl="0">
              <a:spcBef>
                <a:spcPts val="0"/>
              </a:spcBef>
              <a:spcAft>
                <a:spcPts val="0"/>
              </a:spcAft>
              <a:buSzPct val="200000"/>
              <a:buFont typeface="Arial" panose="020B0604020202020204" pitchFamily="34" charset="0"/>
              <a:buChar char="•"/>
            </a:pPr>
            <a:r>
              <a:rPr lang="en-US" sz="2000" b="1" dirty="0">
                <a:solidFill>
                  <a:schemeClr val="tx1"/>
                </a:solidFill>
                <a:latin typeface="Times New Roman"/>
                <a:ea typeface="Times New Roman"/>
                <a:cs typeface="Times New Roman"/>
                <a:sym typeface="Times New Roman"/>
              </a:rPr>
              <a:t>Slicers: </a:t>
            </a:r>
            <a:r>
              <a:rPr lang="en-US" sz="2000" dirty="0">
                <a:solidFill>
                  <a:schemeClr val="tx1"/>
                </a:solidFill>
                <a:latin typeface="Times New Roman"/>
                <a:ea typeface="Times New Roman"/>
                <a:cs typeface="Times New Roman"/>
                <a:sym typeface="Times New Roman"/>
              </a:rPr>
              <a:t>Slicers are visual filters. Using a slicer, you can filter your data (or pivot table, pivot chart) by clicking on the type of data you want. For example, let's say you are looking at sales by customer profession in a pivot report.</a:t>
            </a:r>
          </a:p>
          <a:p>
            <a:pPr marL="342900" marR="0" lvl="0" indent="-342900" algn="just" rtl="0">
              <a:spcBef>
                <a:spcPts val="0"/>
              </a:spcBef>
              <a:spcAft>
                <a:spcPts val="0"/>
              </a:spcAft>
              <a:buSzPct val="200000"/>
              <a:buFont typeface="Arial" panose="020B0604020202020204" pitchFamily="34" charset="0"/>
              <a:buChar char="•"/>
            </a:pPr>
            <a:r>
              <a:rPr lang="en-US" sz="2000" b="1" dirty="0">
                <a:solidFill>
                  <a:schemeClr val="tx1"/>
                </a:solidFill>
                <a:latin typeface="Times New Roman"/>
                <a:ea typeface="Times New Roman"/>
                <a:cs typeface="Times New Roman"/>
                <a:sym typeface="Times New Roman"/>
              </a:rPr>
              <a:t>Hyper Linking: </a:t>
            </a:r>
            <a:r>
              <a:rPr lang="en-US" sz="2000" dirty="0">
                <a:solidFill>
                  <a:schemeClr val="tx1"/>
                </a:solidFill>
                <a:latin typeface="Times New Roman"/>
                <a:ea typeface="Times New Roman"/>
                <a:cs typeface="Times New Roman"/>
                <a:sym typeface="Times New Roman"/>
              </a:rPr>
              <a:t>Hyperlinking function returns a hyperlink from a given destination and link text.</a:t>
            </a:r>
            <a:endParaRPr lang="en-IN" sz="2000" dirty="0">
              <a:solidFill>
                <a:schemeClr val="tx1"/>
              </a:solidFill>
              <a:latin typeface="Times New Roman"/>
              <a:ea typeface="Times New Roman"/>
              <a:cs typeface="Times New Roman"/>
              <a:sym typeface="Times New Roman"/>
            </a:endParaRPr>
          </a:p>
          <a:p>
            <a:pPr marL="0" marR="0" lvl="0" indent="0" algn="just" rtl="0">
              <a:spcBef>
                <a:spcPts val="0"/>
              </a:spcBef>
              <a:spcAft>
                <a:spcPts val="0"/>
              </a:spcAft>
              <a:buNone/>
            </a:pPr>
            <a:endParaRPr sz="2000" dirty="0">
              <a:solidFill>
                <a:srgbClr val="FF0000"/>
              </a:solidFill>
              <a:latin typeface="Times New Roman"/>
              <a:ea typeface="Times New Roman"/>
              <a:cs typeface="Times New Roman"/>
              <a:sym typeface="Times New Roman"/>
            </a:endParaRPr>
          </a:p>
        </p:txBody>
      </p:sp>
      <p:sp>
        <p:nvSpPr>
          <p:cNvPr id="173" name="Google Shape;173;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Prof. Harneet Kaur , Aug - Dec 2021 Dept. of CSE, LPU</a:t>
            </a:r>
            <a:endParaRPr/>
          </a:p>
        </p:txBody>
      </p:sp>
      <p:sp>
        <p:nvSpPr>
          <p:cNvPr id="174" name="Google Shape;174;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11/21/21</a:t>
            </a:r>
            <a:endParaRPr/>
          </a:p>
        </p:txBody>
      </p:sp>
      <p:sp>
        <p:nvSpPr>
          <p:cNvPr id="175" name="Google Shape;175;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0"/>
          <p:cNvSpPr/>
          <p:nvPr/>
        </p:nvSpPr>
        <p:spPr>
          <a:xfrm>
            <a:off x="4800600" y="0"/>
            <a:ext cx="4343400" cy="1570038"/>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2" name="Google Shape;182;p20"/>
          <p:cNvSpPr/>
          <p:nvPr/>
        </p:nvSpPr>
        <p:spPr>
          <a:xfrm>
            <a:off x="0" y="0"/>
            <a:ext cx="4795838" cy="1570038"/>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3" name="Google Shape;183;p20"/>
          <p:cNvSpPr/>
          <p:nvPr/>
        </p:nvSpPr>
        <p:spPr>
          <a:xfrm>
            <a:off x="4795838" y="0"/>
            <a:ext cx="4348162" cy="156966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Agenda</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Introduction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Scope and Motivation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Details of Dataset</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Tools and Technology</a:t>
            </a:r>
            <a:endParaRPr dirty="0">
              <a:solidFill>
                <a:schemeClr val="tx1"/>
              </a:solidFill>
            </a:endParaRPr>
          </a:p>
          <a:p>
            <a:pPr marL="0" marR="0" lvl="0" indent="0" algn="l" rtl="0">
              <a:spcBef>
                <a:spcPts val="0"/>
              </a:spcBef>
              <a:spcAft>
                <a:spcPts val="0"/>
              </a:spcAft>
              <a:buNone/>
            </a:pPr>
            <a:r>
              <a:rPr lang="en-IN" sz="1600" b="1" dirty="0">
                <a:solidFill>
                  <a:schemeClr val="tx1"/>
                </a:solidFill>
                <a:latin typeface="Times New Roman"/>
                <a:ea typeface="Times New Roman"/>
                <a:cs typeface="Times New Roman"/>
                <a:sym typeface="Times New Roman"/>
              </a:rPr>
              <a:t>Visualization</a:t>
            </a:r>
            <a:endParaRPr dirty="0">
              <a:solidFill>
                <a:schemeClr val="tx1"/>
              </a:solidFill>
            </a:endParaRPr>
          </a:p>
        </p:txBody>
      </p:sp>
      <p:sp>
        <p:nvSpPr>
          <p:cNvPr id="184" name="Google Shape;184;p20"/>
          <p:cNvSpPr txBox="1"/>
          <p:nvPr/>
        </p:nvSpPr>
        <p:spPr>
          <a:xfrm>
            <a:off x="0" y="533400"/>
            <a:ext cx="4795838" cy="52322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2800" b="1">
                <a:solidFill>
                  <a:srgbClr val="9C1D22"/>
                </a:solidFill>
                <a:latin typeface="Times New Roman"/>
                <a:ea typeface="Times New Roman"/>
                <a:cs typeface="Times New Roman"/>
                <a:sym typeface="Times New Roman"/>
              </a:rPr>
              <a:t>Visualization</a:t>
            </a:r>
            <a:endParaRPr sz="2800">
              <a:solidFill>
                <a:srgbClr val="9C1D22"/>
              </a:solidFill>
              <a:latin typeface="Times New Roman"/>
              <a:ea typeface="Times New Roman"/>
              <a:cs typeface="Times New Roman"/>
              <a:sym typeface="Times New Roman"/>
            </a:endParaRPr>
          </a:p>
        </p:txBody>
      </p:sp>
      <p:sp>
        <p:nvSpPr>
          <p:cNvPr id="185" name="Google Shape;185;p20"/>
          <p:cNvSpPr txBox="1"/>
          <p:nvPr/>
        </p:nvSpPr>
        <p:spPr>
          <a:xfrm>
            <a:off x="14288" y="6553200"/>
            <a:ext cx="447675" cy="33813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b="1">
                <a:solidFill>
                  <a:schemeClr val="lt1"/>
                </a:solidFill>
                <a:latin typeface="Times New Roman"/>
                <a:ea typeface="Times New Roman"/>
                <a:cs typeface="Times New Roman"/>
                <a:sym typeface="Times New Roman"/>
              </a:rPr>
              <a:t>1/7</a:t>
            </a:r>
            <a:endParaRPr/>
          </a:p>
        </p:txBody>
      </p:sp>
      <p:sp>
        <p:nvSpPr>
          <p:cNvPr id="186" name="Google Shape;186;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8</a:t>
            </a:fld>
            <a:endParaRPr/>
          </a:p>
        </p:txBody>
      </p:sp>
      <p:sp>
        <p:nvSpPr>
          <p:cNvPr id="2" name="Date Placeholder 1">
            <a:extLst>
              <a:ext uri="{FF2B5EF4-FFF2-40B4-BE49-F238E27FC236}">
                <a16:creationId xmlns:a16="http://schemas.microsoft.com/office/drawing/2014/main" id="{5F07483A-D4AE-4C5A-A682-F4EABF3EF226}"/>
              </a:ext>
            </a:extLst>
          </p:cNvPr>
          <p:cNvSpPr>
            <a:spLocks noGrp="1"/>
          </p:cNvSpPr>
          <p:nvPr>
            <p:ph type="dt" idx="10"/>
          </p:nvPr>
        </p:nvSpPr>
        <p:spPr/>
        <p:txBody>
          <a:bodyPr/>
          <a:lstStyle/>
          <a:p>
            <a:r>
              <a:rPr lang="en-US"/>
              <a:t>11/21/21</a:t>
            </a:r>
          </a:p>
        </p:txBody>
      </p:sp>
      <p:sp>
        <p:nvSpPr>
          <p:cNvPr id="3" name="Footer Placeholder 2">
            <a:extLst>
              <a:ext uri="{FF2B5EF4-FFF2-40B4-BE49-F238E27FC236}">
                <a16:creationId xmlns:a16="http://schemas.microsoft.com/office/drawing/2014/main" id="{2FAC37EF-AB1B-4031-890B-EEA158046EA9}"/>
              </a:ext>
            </a:extLst>
          </p:cNvPr>
          <p:cNvSpPr>
            <a:spLocks noGrp="1"/>
          </p:cNvSpPr>
          <p:nvPr>
            <p:ph type="ftr" idx="11"/>
          </p:nvPr>
        </p:nvSpPr>
        <p:spPr/>
        <p:txBody>
          <a:bodyPr/>
          <a:lstStyle/>
          <a:p>
            <a:r>
              <a:rPr lang="en-US"/>
              <a:t>Prof. Harneet Kaur , Aug - Dec 2021 Dept. of CSE, LPU</a:t>
            </a:r>
          </a:p>
        </p:txBody>
      </p:sp>
      <p:pic>
        <p:nvPicPr>
          <p:cNvPr id="5" name="Picture 4">
            <a:extLst>
              <a:ext uri="{FF2B5EF4-FFF2-40B4-BE49-F238E27FC236}">
                <a16:creationId xmlns:a16="http://schemas.microsoft.com/office/drawing/2014/main" id="{15FF476D-527A-484F-8BFE-CE6013B89484}"/>
              </a:ext>
            </a:extLst>
          </p:cNvPr>
          <p:cNvPicPr>
            <a:picLocks noChangeAspect="1"/>
          </p:cNvPicPr>
          <p:nvPr/>
        </p:nvPicPr>
        <p:blipFill rotWithShape="1">
          <a:blip r:embed="rId3"/>
          <a:srcRect t="23220" r="2112" b="13039"/>
          <a:stretch/>
        </p:blipFill>
        <p:spPr>
          <a:xfrm>
            <a:off x="14288" y="1569660"/>
            <a:ext cx="4781550" cy="2559280"/>
          </a:xfrm>
          <a:prstGeom prst="rect">
            <a:avLst/>
          </a:prstGeom>
          <a:ln>
            <a:noFill/>
          </a:ln>
          <a:effectLst>
            <a:softEdge rad="112500"/>
          </a:effectLst>
        </p:spPr>
      </p:pic>
      <p:pic>
        <p:nvPicPr>
          <p:cNvPr id="7" name="Picture 6">
            <a:extLst>
              <a:ext uri="{FF2B5EF4-FFF2-40B4-BE49-F238E27FC236}">
                <a16:creationId xmlns:a16="http://schemas.microsoft.com/office/drawing/2014/main" id="{97102EFD-F446-44F1-B4DB-A410E6F0E9AE}"/>
              </a:ext>
            </a:extLst>
          </p:cNvPr>
          <p:cNvPicPr>
            <a:picLocks noChangeAspect="1"/>
          </p:cNvPicPr>
          <p:nvPr/>
        </p:nvPicPr>
        <p:blipFill rotWithShape="1">
          <a:blip r:embed="rId4"/>
          <a:srcRect t="23826" r="1222" b="9817"/>
          <a:stretch/>
        </p:blipFill>
        <p:spPr>
          <a:xfrm>
            <a:off x="4810126" y="1569660"/>
            <a:ext cx="4319586" cy="2559279"/>
          </a:xfrm>
          <a:prstGeom prst="rect">
            <a:avLst/>
          </a:prstGeom>
          <a:ln>
            <a:noFill/>
          </a:ln>
          <a:effectLst>
            <a:softEdge rad="112500"/>
          </a:effectLst>
        </p:spPr>
      </p:pic>
      <p:pic>
        <p:nvPicPr>
          <p:cNvPr id="9" name="Picture 8">
            <a:extLst>
              <a:ext uri="{FF2B5EF4-FFF2-40B4-BE49-F238E27FC236}">
                <a16:creationId xmlns:a16="http://schemas.microsoft.com/office/drawing/2014/main" id="{E553EBFF-CD66-4894-BFFB-224D4292A4F0}"/>
              </a:ext>
            </a:extLst>
          </p:cNvPr>
          <p:cNvPicPr>
            <a:picLocks noChangeAspect="1"/>
          </p:cNvPicPr>
          <p:nvPr/>
        </p:nvPicPr>
        <p:blipFill rotWithShape="1">
          <a:blip r:embed="rId5"/>
          <a:srcRect l="-1" t="23825" r="7526" b="10733"/>
          <a:stretch/>
        </p:blipFill>
        <p:spPr>
          <a:xfrm>
            <a:off x="0" y="4128938"/>
            <a:ext cx="3271101" cy="2729061"/>
          </a:xfrm>
          <a:prstGeom prst="rect">
            <a:avLst/>
          </a:prstGeom>
          <a:ln>
            <a:noFill/>
          </a:ln>
          <a:effectLst>
            <a:softEdge rad="112500"/>
          </a:effectLst>
        </p:spPr>
      </p:pic>
      <p:pic>
        <p:nvPicPr>
          <p:cNvPr id="11" name="Picture 10">
            <a:extLst>
              <a:ext uri="{FF2B5EF4-FFF2-40B4-BE49-F238E27FC236}">
                <a16:creationId xmlns:a16="http://schemas.microsoft.com/office/drawing/2014/main" id="{1C63D764-F54C-4F7A-BE2A-FD5B2770BD4E}"/>
              </a:ext>
            </a:extLst>
          </p:cNvPr>
          <p:cNvPicPr>
            <a:picLocks noChangeAspect="1"/>
          </p:cNvPicPr>
          <p:nvPr/>
        </p:nvPicPr>
        <p:blipFill rotWithShape="1">
          <a:blip r:embed="rId6"/>
          <a:srcRect l="905" t="25828" r="13485" b="9699"/>
          <a:stretch/>
        </p:blipFill>
        <p:spPr>
          <a:xfrm>
            <a:off x="3280627" y="4128938"/>
            <a:ext cx="2997625" cy="2762400"/>
          </a:xfrm>
          <a:prstGeom prst="rect">
            <a:avLst/>
          </a:prstGeom>
          <a:ln>
            <a:noFill/>
          </a:ln>
          <a:effectLst>
            <a:softEdge rad="112500"/>
          </a:effectLst>
        </p:spPr>
      </p:pic>
      <p:pic>
        <p:nvPicPr>
          <p:cNvPr id="13" name="Picture 12">
            <a:extLst>
              <a:ext uri="{FF2B5EF4-FFF2-40B4-BE49-F238E27FC236}">
                <a16:creationId xmlns:a16="http://schemas.microsoft.com/office/drawing/2014/main" id="{9F73CDBA-3D03-4111-AD2C-131ABECB50F7}"/>
              </a:ext>
            </a:extLst>
          </p:cNvPr>
          <p:cNvPicPr>
            <a:picLocks noChangeAspect="1"/>
          </p:cNvPicPr>
          <p:nvPr/>
        </p:nvPicPr>
        <p:blipFill rotWithShape="1">
          <a:blip r:embed="rId7"/>
          <a:srcRect l="155" t="26770" r="54022" b="9817"/>
          <a:stretch/>
        </p:blipFill>
        <p:spPr>
          <a:xfrm>
            <a:off x="6287778" y="4128938"/>
            <a:ext cx="2860986" cy="2729061"/>
          </a:xfrm>
          <a:prstGeom prst="rect">
            <a:avLst/>
          </a:prstGeom>
          <a:ln>
            <a:noFill/>
          </a:ln>
          <a:effectLst>
            <a:softEdge rad="112500"/>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1"/>
          <p:cNvSpPr/>
          <p:nvPr/>
        </p:nvSpPr>
        <p:spPr>
          <a:xfrm>
            <a:off x="4800600" y="0"/>
            <a:ext cx="4343400" cy="1569900"/>
          </a:xfrm>
          <a:prstGeom prst="rect">
            <a:avLst/>
          </a:prstGeom>
          <a:solidFill>
            <a:schemeClr val="accent6">
              <a:lumMod val="75000"/>
            </a:schemeClr>
          </a:solidFill>
          <a:ln w="25400" cap="flat" cmpd="sng">
            <a:solidFill>
              <a:srgbClr val="FDCF5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21"/>
          <p:cNvSpPr/>
          <p:nvPr/>
        </p:nvSpPr>
        <p:spPr>
          <a:xfrm>
            <a:off x="0" y="0"/>
            <a:ext cx="4795800" cy="1569900"/>
          </a:xfrm>
          <a:prstGeom prst="rect">
            <a:avLst/>
          </a:prstGeom>
          <a:solidFill>
            <a:srgbClr val="92D050"/>
          </a:solidFill>
          <a:ln w="25400" cap="flat" cmpd="sng">
            <a:solidFill>
              <a:srgbClr val="FCBB06"/>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21"/>
          <p:cNvSpPr/>
          <p:nvPr/>
        </p:nvSpPr>
        <p:spPr>
          <a:xfrm>
            <a:off x="4795838" y="0"/>
            <a:ext cx="4348200" cy="1569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Agenda</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Introduction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Scope and Motivation</a:t>
            </a:r>
            <a:endParaRPr dirty="0">
              <a:solidFill>
                <a:schemeClr val="tx1"/>
              </a:solidFill>
            </a:endParaRPr>
          </a:p>
          <a:p>
            <a:pPr marL="0" marR="0" lvl="0" indent="0" algn="just" rtl="0">
              <a:spcBef>
                <a:spcPts val="0"/>
              </a:spcBef>
              <a:spcAft>
                <a:spcPts val="0"/>
              </a:spcAft>
              <a:buNone/>
            </a:pPr>
            <a:r>
              <a:rPr lang="en-IN" sz="1600" dirty="0">
                <a:solidFill>
                  <a:schemeClr val="tx1"/>
                </a:solidFill>
                <a:latin typeface="Times New Roman"/>
                <a:ea typeface="Times New Roman"/>
                <a:cs typeface="Times New Roman"/>
                <a:sym typeface="Times New Roman"/>
              </a:rPr>
              <a:t>Details of Dataset</a:t>
            </a:r>
            <a:endParaRPr dirty="0">
              <a:solidFill>
                <a:schemeClr val="tx1"/>
              </a:solidFill>
            </a:endParaRPr>
          </a:p>
          <a:p>
            <a:pPr marL="0" marR="0" lvl="0" indent="0" algn="l" rtl="0">
              <a:spcBef>
                <a:spcPts val="0"/>
              </a:spcBef>
              <a:spcAft>
                <a:spcPts val="0"/>
              </a:spcAft>
              <a:buNone/>
            </a:pPr>
            <a:r>
              <a:rPr lang="en-IN" sz="1600" dirty="0">
                <a:solidFill>
                  <a:schemeClr val="tx1"/>
                </a:solidFill>
                <a:latin typeface="Times New Roman"/>
                <a:ea typeface="Times New Roman"/>
                <a:cs typeface="Times New Roman"/>
                <a:sym typeface="Times New Roman"/>
              </a:rPr>
              <a:t>Tools and Technology</a:t>
            </a:r>
            <a:endParaRPr dirty="0">
              <a:solidFill>
                <a:schemeClr val="tx1"/>
              </a:solidFill>
            </a:endParaRPr>
          </a:p>
          <a:p>
            <a:pPr marL="0" marR="0" lvl="0" indent="0" algn="l" rtl="0">
              <a:spcBef>
                <a:spcPts val="0"/>
              </a:spcBef>
              <a:spcAft>
                <a:spcPts val="0"/>
              </a:spcAft>
              <a:buNone/>
            </a:pPr>
            <a:r>
              <a:rPr lang="en-IN" sz="1600" b="1" dirty="0">
                <a:solidFill>
                  <a:schemeClr val="tx1"/>
                </a:solidFill>
                <a:latin typeface="Times New Roman"/>
                <a:ea typeface="Times New Roman"/>
                <a:cs typeface="Times New Roman"/>
                <a:sym typeface="Times New Roman"/>
              </a:rPr>
              <a:t>Visualization</a:t>
            </a:r>
            <a:endParaRPr dirty="0">
              <a:solidFill>
                <a:schemeClr val="tx1"/>
              </a:solidFill>
            </a:endParaRPr>
          </a:p>
        </p:txBody>
      </p:sp>
      <p:sp>
        <p:nvSpPr>
          <p:cNvPr id="199" name="Google Shape;199;p21"/>
          <p:cNvSpPr txBox="1"/>
          <p:nvPr/>
        </p:nvSpPr>
        <p:spPr>
          <a:xfrm>
            <a:off x="0" y="533400"/>
            <a:ext cx="4795800" cy="523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IN" sz="2800" b="1">
                <a:solidFill>
                  <a:srgbClr val="9C1D22"/>
                </a:solidFill>
                <a:latin typeface="Times New Roman"/>
                <a:ea typeface="Times New Roman"/>
                <a:cs typeface="Times New Roman"/>
                <a:sym typeface="Times New Roman"/>
              </a:rPr>
              <a:t>Visualization</a:t>
            </a:r>
            <a:endParaRPr sz="2800">
              <a:solidFill>
                <a:srgbClr val="9C1D22"/>
              </a:solidFill>
              <a:latin typeface="Times New Roman"/>
              <a:ea typeface="Times New Roman"/>
              <a:cs typeface="Times New Roman"/>
              <a:sym typeface="Times New Roman"/>
            </a:endParaRPr>
          </a:p>
        </p:txBody>
      </p:sp>
      <p:sp>
        <p:nvSpPr>
          <p:cNvPr id="200" name="Google Shape;200;p21"/>
          <p:cNvSpPr txBox="1"/>
          <p:nvPr/>
        </p:nvSpPr>
        <p:spPr>
          <a:xfrm>
            <a:off x="14288" y="6553200"/>
            <a:ext cx="447600" cy="338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600" b="1">
                <a:solidFill>
                  <a:schemeClr val="lt1"/>
                </a:solidFill>
                <a:latin typeface="Times New Roman"/>
                <a:ea typeface="Times New Roman"/>
                <a:cs typeface="Times New Roman"/>
                <a:sym typeface="Times New Roman"/>
              </a:rPr>
              <a:t>1/7</a:t>
            </a:r>
            <a:endParaRPr/>
          </a:p>
        </p:txBody>
      </p:sp>
      <p:sp>
        <p:nvSpPr>
          <p:cNvPr id="201" name="Google Shape;201;p21"/>
          <p:cNvSpPr txBox="1">
            <a:spLocks noGrp="1"/>
          </p:cNvSpPr>
          <p:nvPr>
            <p:ph type="sldNum" idx="12"/>
          </p:nvPr>
        </p:nvSpPr>
        <p:spPr>
          <a:xfrm>
            <a:off x="6553200" y="6356350"/>
            <a:ext cx="2133600" cy="365100"/>
          </a:xfrm>
          <a:prstGeom prst="rect">
            <a:avLst/>
          </a:prstGeom>
          <a:noFill/>
          <a:ln w="19050" cap="flat" cmpd="sng">
            <a:solidFill>
              <a:srgbClr val="000000"/>
            </a:solidFill>
            <a:prstDash val="solid"/>
            <a:round/>
            <a:headEnd type="none" w="sm" len="sm"/>
            <a:tailEnd type="none" w="sm" len="sm"/>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t>9</a:t>
            </a:fld>
            <a:endParaRPr/>
          </a:p>
        </p:txBody>
      </p:sp>
      <p:sp>
        <p:nvSpPr>
          <p:cNvPr id="2" name="Date Placeholder 1">
            <a:extLst>
              <a:ext uri="{FF2B5EF4-FFF2-40B4-BE49-F238E27FC236}">
                <a16:creationId xmlns:a16="http://schemas.microsoft.com/office/drawing/2014/main" id="{37172EA0-124F-4B98-9F22-436E3E1102D4}"/>
              </a:ext>
            </a:extLst>
          </p:cNvPr>
          <p:cNvSpPr>
            <a:spLocks noGrp="1"/>
          </p:cNvSpPr>
          <p:nvPr>
            <p:ph type="dt" idx="10"/>
          </p:nvPr>
        </p:nvSpPr>
        <p:spPr/>
        <p:txBody>
          <a:bodyPr/>
          <a:lstStyle/>
          <a:p>
            <a:r>
              <a:rPr lang="en-US"/>
              <a:t>11/21/21</a:t>
            </a:r>
          </a:p>
        </p:txBody>
      </p:sp>
      <p:sp>
        <p:nvSpPr>
          <p:cNvPr id="3" name="Footer Placeholder 2">
            <a:extLst>
              <a:ext uri="{FF2B5EF4-FFF2-40B4-BE49-F238E27FC236}">
                <a16:creationId xmlns:a16="http://schemas.microsoft.com/office/drawing/2014/main" id="{42B550C7-1BB4-40F2-88B5-EA297C74FE42}"/>
              </a:ext>
            </a:extLst>
          </p:cNvPr>
          <p:cNvSpPr>
            <a:spLocks noGrp="1"/>
          </p:cNvSpPr>
          <p:nvPr>
            <p:ph type="ftr" idx="11"/>
          </p:nvPr>
        </p:nvSpPr>
        <p:spPr/>
        <p:txBody>
          <a:bodyPr/>
          <a:lstStyle/>
          <a:p>
            <a:r>
              <a:rPr lang="en-US"/>
              <a:t>Prof. Harneet Kaur , Aug - Dec 2021 Dept. of CSE, LPU</a:t>
            </a:r>
          </a:p>
        </p:txBody>
      </p:sp>
      <p:pic>
        <p:nvPicPr>
          <p:cNvPr id="5" name="Picture 4">
            <a:extLst>
              <a:ext uri="{FF2B5EF4-FFF2-40B4-BE49-F238E27FC236}">
                <a16:creationId xmlns:a16="http://schemas.microsoft.com/office/drawing/2014/main" id="{B05FE1DD-601B-4EAC-8183-B1E1A1FD510F}"/>
              </a:ext>
            </a:extLst>
          </p:cNvPr>
          <p:cNvPicPr>
            <a:picLocks noChangeAspect="1"/>
          </p:cNvPicPr>
          <p:nvPr/>
        </p:nvPicPr>
        <p:blipFill rotWithShape="1">
          <a:blip r:embed="rId3"/>
          <a:srcRect t="24220" r="2680" b="11099"/>
          <a:stretch/>
        </p:blipFill>
        <p:spPr>
          <a:xfrm>
            <a:off x="14288" y="1590000"/>
            <a:ext cx="9129712" cy="4734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1349</Words>
  <Application>Microsoft Office PowerPoint</Application>
  <PresentationFormat>On-screen Show (4:3)</PresentationFormat>
  <Paragraphs>168</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Times New Roman</vt:lpstr>
      <vt:lpstr>Office Theme</vt:lpstr>
      <vt:lpstr>Analysis of IPL (2008-15)  By:-KESANA BHANU MANIKANTA  (11904233) Project Presentation under session  Aug 2021 - Dec 2021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IPL (2008-15)  By:-KESANA BHANU MANIKANTA  (11904233) Project Presentation under session  Aug 2021 - Dec 2021</dc:title>
  <dc:creator>DELL</dc:creator>
  <cp:lastModifiedBy>bhanu manikanta</cp:lastModifiedBy>
  <cp:revision>3</cp:revision>
  <dcterms:modified xsi:type="dcterms:W3CDTF">2021-12-29T12:50:13Z</dcterms:modified>
</cp:coreProperties>
</file>